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0" r:id="rId4"/>
    <p:sldId id="257" r:id="rId5"/>
    <p:sldId id="258" r:id="rId6"/>
    <p:sldId id="260" r:id="rId7"/>
    <p:sldId id="261" r:id="rId8"/>
    <p:sldId id="262" r:id="rId9"/>
    <p:sldId id="275" r:id="rId10"/>
    <p:sldId id="265" r:id="rId11"/>
    <p:sldId id="264" r:id="rId12"/>
    <p:sldId id="266" r:id="rId13"/>
    <p:sldId id="276" r:id="rId14"/>
    <p:sldId id="277" r:id="rId15"/>
    <p:sldId id="278" r:id="rId16"/>
    <p:sldId id="279" r:id="rId17"/>
    <p:sldId id="272" r:id="rId18"/>
    <p:sldId id="273" r:id="rId19"/>
    <p:sldId id="267" r:id="rId20"/>
    <p:sldId id="270" r:id="rId21"/>
    <p:sldId id="281" r:id="rId22"/>
    <p:sldId id="283" r:id="rId23"/>
    <p:sldId id="25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0D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>
    <p:restoredLeft sz="34587" autoAdjust="0"/>
    <p:restoredTop sz="86449" autoAdjust="0"/>
  </p:normalViewPr>
  <p:slideViewPr>
    <p:cSldViewPr>
      <p:cViewPr>
        <p:scale>
          <a:sx n="73" d="100"/>
          <a:sy n="73" d="100"/>
        </p:scale>
        <p:origin x="-845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24AD-6872-45A1-B538-D2F8C5F2B48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822-F325-45C3-80BF-E71169830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24AD-6872-45A1-B538-D2F8C5F2B48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822-F325-45C3-80BF-E71169830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24AD-6872-45A1-B538-D2F8C5F2B48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822-F325-45C3-80BF-E71169830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24AD-6872-45A1-B538-D2F8C5F2B48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822-F325-45C3-80BF-E71169830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24AD-6872-45A1-B538-D2F8C5F2B48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822-F325-45C3-80BF-E71169830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24AD-6872-45A1-B538-D2F8C5F2B48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822-F325-45C3-80BF-E71169830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24AD-6872-45A1-B538-D2F8C5F2B48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822-F325-45C3-80BF-E71169830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24AD-6872-45A1-B538-D2F8C5F2B48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822-F325-45C3-80BF-E71169830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24AD-6872-45A1-B538-D2F8C5F2B48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822-F325-45C3-80BF-E71169830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24AD-6872-45A1-B538-D2F8C5F2B48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822-F325-45C3-80BF-E71169830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24AD-6872-45A1-B538-D2F8C5F2B48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822-F325-45C3-80BF-E71169830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B24AD-6872-45A1-B538-D2F8C5F2B48D}" type="datetimeFigureOut">
              <a:rPr lang="ru-RU" smtClean="0"/>
              <a:pPr/>
              <a:t>21.05.2022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60822-F325-45C3-80BF-E71169830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pedsovet.s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pedsovet.s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sktopwallpapers.ru/friends.php?cat=3d&amp;pic=1000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awa.ucoz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clck/jsredir?from=yandex.ru;images/search;images;;&amp;text=&amp;etext=1706.C3UfXITNgYfkfEhkO3yPoJ7w_g4jYlaYLJrsvQvDYYO7W7b4k4axrotdqyeASTe6shjO4mmwE8C1izkZHC66vJZMXdA-8NT1a6uXd089uJ7fWx1SA9hOXqJT8_yQBGcU8j91PPOjQUCTnx_WFEhlkg.45060096ce5b05cfa07b3aff3453a4b8c4a3b8b8&amp;uuid=&amp;state=tid_Wvm4RM28ca_MiO4Ne9osTPtpHS9wicjEF5X7fRziVPIHCd9FyQ,,&amp;data=UlNrNmk5WktYejR0eWJFYk1LdmtxbnJXbzJEdkhaUXFxd2g3dC1PeENDLWNOWTJCRUQ2R3pTZjIxektwMS1fb1J6SWxvYXZDMXZKckRVV3lKNFBuSlJ5R0cyZFBxQjU2N1RfWnRhel94SzNzTTFrOEVXRWNpT0hmMWd1UndkVlhCVFctM01ETjhqLVcxOVUwV1g4VEZuWnVja2V6ZUVrd3ctNy1KbGRJTEpNWWg4RUJYOGFvSmcsLA,,&amp;sign=9462fe6067bc735c19de9ef320c5a1b3&amp;keyno=0&amp;b64e=2&amp;l10n=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5" Type="http://schemas.openxmlformats.org/officeDocument/2006/relationships/hyperlink" Target="http://yandex.ru/clck/jsredir?from=yandex.ru;images/search;images;;&amp;text=&amp;etext=1706.Uj9V2E2TuPabBZeaQd5QmxtwaZ7c5boD7vGg35Xjh2TaUzBMwoUohw0v8nzx4n5f6UD8ZNbjMhTJsO6R5oKTHAC7kselNjDcUr6luSGzcXdxml6mMEWLvSyvuTTl7Imz3FUGhjN4cb0G0BpP_OOzmQ.70499df80221df89989244b52bc1ab4d608919b7&amp;uuid=&amp;state=tid_Wvm4RM28ca_MiO4Ne9osTPtpHS9wicjEF5X7fRziVPIHCd9FyQ,,&amp;data=UlNrNmk5WktYejY4cHFySjRXSWhXTHo5MjNXdHFqWGh2cHQzNl9BQ0tyTF9QQzRQclNYMlJsQjRIZUQwRnpCbkc4OXFrekNZcktLR3ZmZlN0dGZqSU8tMEh3VTlQTlluOWtwM2l3blVpREJ1a2JUU21LalcxSzFtc2w1dTNQSklHMHdzU0tNMXBuTWk3LWp4bGk1Tmx1SkpDdkZzcVdlbWxaQ2RwWXVwbGd5SW1UaUVtTnYyUGh5N2hFalgzWjJu&amp;sign=668ce0f18e26b959ef4235f0ed1957fb&amp;keyno=0&amp;b64e=2&amp;l10n=ru" TargetMode="External"/><Relationship Id="rId4" Type="http://schemas.openxmlformats.org/officeDocument/2006/relationships/hyperlink" Target="http://yandex.ru/clck/jsredir?from=yandex.ru;images/search;images;;&amp;text=&amp;etext=1706.Uj9V2E2TuPabBZeaQd5QmxtwaZ7c5boD7vGg35Xjh2TaUzBMwoUohw0v8nzx4n5f6UD8ZNbjMhTJsO6R5oKTHAC7kselNjDcUr6luSGzcXdxml6mMEWLvSyvuTTl7Imz3FUGhjN4cb0G0BpP_OOzmQ.70499df80221df89989244b52bc1ab4d608919b7&amp;uuid=&amp;state=tid_Wvm4RM28ca_MiO4Ne9osTPtpHS9wicjEF5X7fRziVPIHCd9FyQ,,&amp;data=UlNrNmk5WktYejR0eWJFYk1Ldmtxa0NueWh2ZUgyelAyZXByWTFxTlpzaGpMVTd6YWI3S3JEaXdCc2NqdkVDUEs0UUUtYXNtMkFXMF9ZNThTYnpnNktudEwzNFlIWnRCTmhtVFdXVkxWaXVhMms3RW1MUXNXdVZOdFNkc1pPcy15eUliVV9OaUdnakVVQWtvNDBFYnlIUk5NY2NNUTZScQ,,&amp;sign=3581a359be9fe17e24e3fe9e785fcb7b&amp;keyno=0&amp;b64e=2&amp;l10n=r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pedsovet.s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pedsovet.s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pedsovet.s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edsovet.s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F0D8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2130425"/>
            <a:ext cx="5902424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4900" b="1" dirty="0" smtClean="0">
                <a:solidFill>
                  <a:srgbClr val="C00000"/>
                </a:solidFill>
              </a:rPr>
              <a:t>Классный час </a:t>
            </a:r>
            <a:br>
              <a:rPr lang="ru-RU" sz="4900" b="1" dirty="0" smtClean="0">
                <a:solidFill>
                  <a:srgbClr val="C00000"/>
                </a:solidFill>
              </a:rPr>
            </a:br>
            <a:r>
              <a:rPr lang="ru-RU" sz="4900" b="1" dirty="0" smtClean="0">
                <a:solidFill>
                  <a:srgbClr val="C00000"/>
                </a:solidFill>
              </a:rPr>
              <a:t>«Ключи к успеху»</a:t>
            </a:r>
            <a:endParaRPr lang="ru-RU" sz="49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4000504"/>
            <a:ext cx="6400800" cy="2283664"/>
          </a:xfrm>
        </p:spPr>
        <p:txBody>
          <a:bodyPr>
            <a:norm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i="1" smtClean="0">
              <a:latin typeface="Times New Roman" pitchFamily="18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15008" y="4857760"/>
            <a:ext cx="3000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C00000"/>
                </a:solidFill>
              </a:rPr>
              <a:t>Выполнила:  Курбанова </a:t>
            </a:r>
            <a:r>
              <a:rPr lang="ru-RU" dirty="0" err="1" smtClean="0">
                <a:solidFill>
                  <a:srgbClr val="C00000"/>
                </a:solidFill>
              </a:rPr>
              <a:t>Аминат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Багамаевна</a:t>
            </a:r>
            <a:r>
              <a:rPr lang="ru-RU" dirty="0" smtClean="0">
                <a:solidFill>
                  <a:srgbClr val="C00000"/>
                </a:solidFill>
              </a:rPr>
              <a:t>, </a:t>
            </a:r>
          </a:p>
          <a:p>
            <a:pPr algn="r"/>
            <a:r>
              <a:rPr lang="ru-RU" dirty="0" smtClean="0">
                <a:solidFill>
                  <a:srgbClr val="C00000"/>
                </a:solidFill>
              </a:rPr>
              <a:t>учитель английского языка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571480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r>
              <a:rPr lang="ru-RU" i="1" dirty="0" smtClean="0"/>
              <a:t>Сайт: </a:t>
            </a:r>
            <a:r>
              <a:rPr lang="ru-RU" i="1" dirty="0" smtClean="0">
                <a:hlinkClick r:id="rId3"/>
              </a:rPr>
              <a:t>http://pedsovet.su/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C:\Users\Toshiba\Desktop\кл час\img_user_file_58c40991e8cd5_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6000" y="500042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r>
              <a:rPr lang="ru-RU" i="1" dirty="0" smtClean="0"/>
              <a:t>Сайт: </a:t>
            </a:r>
            <a:r>
              <a:rPr lang="ru-RU" i="1" dirty="0" smtClean="0">
                <a:hlinkClick r:id="rId3"/>
              </a:rPr>
              <a:t>http://pedsovet.su/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Users\Toshiba\Desktop\кл час\original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85728"/>
            <a:ext cx="9144000" cy="6428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857488" y="14285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Учитель</a:t>
            </a: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Toshiba\Desktop\кл час\Teacher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786050" y="642918"/>
            <a:ext cx="1904762" cy="1904762"/>
          </a:xfrm>
          <a:prstGeom prst="rect">
            <a:avLst/>
          </a:prstGeom>
          <a:noFill/>
        </p:spPr>
      </p:pic>
      <p:pic>
        <p:nvPicPr>
          <p:cNvPr id="1028" name="Picture 4" descr="C:\Users\Toshiba\Desktop\кл час\xbuhgalter-ehkonomist.png.pagespeed.ic.ckpmw5Yhx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1000108"/>
            <a:ext cx="2428892" cy="198437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214942" y="214290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</a:rPr>
              <a:t>Бухгалтер</a:t>
            </a: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1032" name="Picture 8" descr="https://balakovo24.ru/wp-content/uploads/2013/08/%D1%8D%D0%BA%D1%81%D0%BF%D0%B5%D0%B4%D0%B8%D1%82%D0%BE%D1%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3429000"/>
            <a:ext cx="3071834" cy="3056475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286116" y="2928934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</a:rPr>
              <a:t>Водитель</a:t>
            </a: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1034" name="Picture 10" descr="http://opis.pro/wp-content/uploads/2017/01/rastenievo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4286256"/>
            <a:ext cx="2928958" cy="1938971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6215074" y="3500438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</a:rPr>
              <a:t>Овощевод</a:t>
            </a:r>
            <a:endParaRPr lang="ru-RU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00298" y="273050"/>
            <a:ext cx="6186502" cy="5853113"/>
          </a:xfrm>
        </p:spPr>
        <p:txBody>
          <a:bodyPr/>
          <a:lstStyle/>
          <a:p>
            <a:endParaRPr lang="ru-RU" i="1" dirty="0" smtClean="0"/>
          </a:p>
          <a:p>
            <a:pPr lvl="0" algn="ctr">
              <a:buNone/>
            </a:pPr>
            <a:r>
              <a:rPr lang="ru-RU" b="1" dirty="0" smtClean="0">
                <a:solidFill>
                  <a:srgbClr val="00B050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Топ 15 модных профессий</a:t>
            </a:r>
            <a:endParaRPr lang="ru-RU" sz="24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pPr>
              <a:buNone/>
            </a:pPr>
            <a:endParaRPr lang="ru-RU" sz="24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0B050"/>
                </a:solidFill>
              </a:rPr>
              <a:t>Финансовый аналитик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538704" y="142852"/>
            <a:ext cx="36765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B050"/>
                </a:solidFill>
              </a:rPr>
              <a:t>Отчеты групп</a:t>
            </a:r>
            <a:endParaRPr lang="ru-RU" sz="4800" dirty="0">
              <a:solidFill>
                <a:srgbClr val="00B050"/>
              </a:solidFill>
            </a:endParaRPr>
          </a:p>
        </p:txBody>
      </p:sp>
      <p:pic>
        <p:nvPicPr>
          <p:cNvPr id="8" name="Рисунок 7" descr="photographer-424623_64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428736"/>
            <a:ext cx="250033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stock-624712_64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4214818"/>
            <a:ext cx="3738572" cy="208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greenbox-964781_640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1357298"/>
            <a:ext cx="264320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358082" y="2857496"/>
            <a:ext cx="14212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фотограф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14942" y="300037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Продюсер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00298" y="273050"/>
            <a:ext cx="6186502" cy="5853113"/>
          </a:xfrm>
        </p:spPr>
        <p:txBody>
          <a:bodyPr/>
          <a:lstStyle/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dirty="0"/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772" name="Picture 4" descr="https://pbs.twimg.com/media/C8QHjxyXkAAjpi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78684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46" name="Picture 2" descr="http://profnet.co.il/wp-content/uploads/2014/03/cnc-%D7%90%D7%A9%D7%9B%D7%A0%D7%9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428604"/>
            <a:ext cx="4071951" cy="2704738"/>
          </a:xfrm>
          <a:prstGeom prst="rect">
            <a:avLst/>
          </a:prstGeom>
          <a:noFill/>
        </p:spPr>
      </p:pic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748" name="Picture 4" descr="https://www.syl.ru/misc/i/ai/302966/168756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57430"/>
            <a:ext cx="4929190" cy="3696893"/>
          </a:xfrm>
          <a:prstGeom prst="rect">
            <a:avLst/>
          </a:prstGeom>
          <a:noFill/>
        </p:spPr>
      </p:pic>
      <p:pic>
        <p:nvPicPr>
          <p:cNvPr id="31749" name="Picture 5" descr="C:\Users\Toshiba\Desktop\кл час\34423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3429000"/>
            <a:ext cx="4143404" cy="28471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00298" y="273050"/>
            <a:ext cx="6186502" cy="5853113"/>
          </a:xfrm>
        </p:spPr>
        <p:txBody>
          <a:bodyPr/>
          <a:lstStyle/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dirty="0"/>
          </a:p>
        </p:txBody>
      </p:sp>
      <p:pic>
        <p:nvPicPr>
          <p:cNvPr id="34818" name="Picture 2" descr="http://www.glavblog.com/images-up/026/34780236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85728"/>
            <a:ext cx="4286280" cy="2663618"/>
          </a:xfrm>
          <a:prstGeom prst="rect">
            <a:avLst/>
          </a:prstGeom>
          <a:noFill/>
        </p:spPr>
      </p:pic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820" name="Picture 4" descr="http://78.media.tumblr.com/fe259333ac4c9784ec83c6906f6ef176/tumblr_oz3nroXL1D1sw9neuo1_12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2000240"/>
            <a:ext cx="2286016" cy="3219032"/>
          </a:xfrm>
          <a:prstGeom prst="rect">
            <a:avLst/>
          </a:prstGeom>
          <a:noFill/>
        </p:spPr>
      </p:pic>
      <p:pic>
        <p:nvPicPr>
          <p:cNvPr id="34822" name="Picture 6" descr="https://media.istockphoto.com/vectors/boy-cleans-shoes-to-respectable-man-vector-id465266151?k=6&amp;m=465266151&amp;s=612x612&amp;w=0&amp;h=o9LvrzZjQV9LK6IEyOtKgtv6IFSF7aCzC2BdSqroW8k=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496" y="2786058"/>
            <a:ext cx="3643338" cy="364333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85918" y="1214422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Забытые профессии 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58082" y="2857496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Извозчик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86644" y="4429132"/>
            <a:ext cx="18573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</a:rPr>
              <a:t>Чистильщик обуви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08" y="5286388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Фонарщик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214546" y="273050"/>
            <a:ext cx="6472254" cy="585311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Проблемная ситуация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B050"/>
                </a:solidFill>
              </a:rPr>
              <a:t>«Чей это выбор?»</a:t>
            </a:r>
          </a:p>
          <a:p>
            <a:endParaRPr lang="ru-RU" i="1" dirty="0" smtClean="0"/>
          </a:p>
          <a:p>
            <a:endParaRPr lang="ru-RU" i="1" dirty="0" smtClean="0"/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C:\Users\Toshiba\Desktop\кл час\5519905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571612"/>
            <a:ext cx="6072230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C:\Users\Toshiba\Desktop\кл час\sm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000240"/>
            <a:ext cx="5857916" cy="41434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00298" y="28572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Групповая работа </a:t>
            </a:r>
          </a:p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по теме </a:t>
            </a:r>
          </a:p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«Разные профессии»</a:t>
            </a:r>
            <a:endParaRPr lang="ru-RU" sz="3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428860" y="273050"/>
            <a:ext cx="6257940" cy="5853113"/>
          </a:xfrm>
        </p:spPr>
        <p:txBody>
          <a:bodyPr>
            <a:normAutofit lnSpcReduction="10000"/>
          </a:bodyPr>
          <a:lstStyle/>
          <a:p>
            <a:endParaRPr lang="ru-RU" i="1" dirty="0" smtClean="0"/>
          </a:p>
          <a:p>
            <a:endParaRPr lang="ru-RU" i="1" dirty="0" smtClean="0"/>
          </a:p>
          <a:p>
            <a:pPr>
              <a:buNone/>
            </a:pPr>
            <a:endParaRPr lang="ru-RU" i="1" dirty="0" smtClean="0"/>
          </a:p>
          <a:p>
            <a:r>
              <a:rPr lang="ru-RU" sz="3600" dirty="0" smtClean="0"/>
              <a:t>- </a:t>
            </a:r>
            <a:r>
              <a:rPr lang="ru-RU" sz="3600" dirty="0" smtClean="0">
                <a:solidFill>
                  <a:srgbClr val="00B050"/>
                </a:solidFill>
              </a:rPr>
              <a:t>хочу - это все, что мне нравится, к чему лежит душа;</a:t>
            </a:r>
          </a:p>
          <a:p>
            <a:r>
              <a:rPr lang="ru-RU" sz="3600" dirty="0" smtClean="0">
                <a:solidFill>
                  <a:srgbClr val="00B050"/>
                </a:solidFill>
              </a:rPr>
              <a:t>- могу - это все, что мне по силам, по способностям;</a:t>
            </a:r>
          </a:p>
          <a:p>
            <a:r>
              <a:rPr lang="ru-RU" sz="3600" dirty="0" smtClean="0">
                <a:solidFill>
                  <a:srgbClr val="00B050"/>
                </a:solidFill>
              </a:rPr>
              <a:t>- надо - это все, что нужно для общества, страны</a:t>
            </a:r>
            <a:r>
              <a:rPr lang="ru-RU" dirty="0" smtClean="0">
                <a:solidFill>
                  <a:srgbClr val="00B050"/>
                </a:solidFill>
              </a:rPr>
              <a:t>.</a:t>
            </a:r>
          </a:p>
          <a:p>
            <a:endParaRPr lang="ru-RU" i="1" dirty="0" smtClean="0"/>
          </a:p>
          <a:p>
            <a:endParaRPr lang="ru-RU" i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571481"/>
            <a:ext cx="38576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</a:rPr>
              <a:t>Ключ к успеху</a:t>
            </a:r>
            <a:endParaRPr lang="ru-RU" sz="4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915816" y="4797152"/>
            <a:ext cx="5486400" cy="566738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800" i="1" dirty="0" smtClean="0">
                <a:latin typeface="Times New Roman" pitchFamily="18" charset="0"/>
                <a:cs typeface="Arial" pitchFamily="34" charset="0"/>
              </a:rPr>
              <a:t/>
            </a:r>
            <a:br>
              <a:rPr lang="ru-RU" sz="800" i="1" dirty="0" smtClean="0">
                <a:latin typeface="Times New Roman" pitchFamily="18" charset="0"/>
                <a:cs typeface="Arial" pitchFamily="34" charset="0"/>
              </a:rPr>
            </a:br>
            <a:r>
              <a:rPr lang="ru-RU" sz="800" dirty="0" smtClean="0"/>
              <a:t>Ссылки на источники</a:t>
            </a:r>
            <a:endParaRPr lang="ru-RU" sz="8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2771800" y="5373216"/>
            <a:ext cx="5486400" cy="804862"/>
          </a:xfrm>
        </p:spPr>
        <p:txBody>
          <a:bodyPr/>
          <a:lstStyle/>
          <a:p>
            <a:r>
              <a:rPr lang="en-US" sz="800" dirty="0" smtClean="0">
                <a:hlinkClick r:id="rId3"/>
              </a:rPr>
              <a:t>http://www.desktopwallpapers.ru/friends.php?cat=3d&amp;pic=1000</a:t>
            </a:r>
            <a:endParaRPr lang="ru-RU" sz="800" dirty="0" smtClean="0"/>
          </a:p>
          <a:p>
            <a:endParaRPr lang="ru-RU" dirty="0"/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841" name="Picture 1" descr="C:\Users\Toshiba\Desktop\img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Toshiba\Desktop\slide_4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42976" y="0"/>
            <a:ext cx="7858180" cy="6858000"/>
          </a:xfrm>
          <a:prstGeom prst="rect">
            <a:avLst/>
          </a:prstGeom>
          <a:noFill/>
        </p:spPr>
      </p:pic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915816" y="4797152"/>
            <a:ext cx="5486400" cy="566738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endParaRPr lang="ru-RU" sz="8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2771800" y="5373216"/>
            <a:ext cx="5486400" cy="8048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limit.sgau.ru/files/pages/33010/1507817563general_pages_12_October_2017_i33010_proforientacionnaya_rabota_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714356"/>
            <a:ext cx="5943600" cy="5715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915816" y="4797152"/>
            <a:ext cx="5486400" cy="566738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800" dirty="0" smtClean="0">
                <a:latin typeface="Times New Roman" pitchFamily="18" charset="0"/>
                <a:cs typeface="Arial" pitchFamily="34" charset="0"/>
              </a:rPr>
              <a:t>автор Курбанова</a:t>
            </a:r>
            <a:r>
              <a:rPr lang="ru-RU" sz="800" baseline="0" dirty="0" smtClean="0">
                <a:latin typeface="Times New Roman" pitchFamily="18" charset="0"/>
                <a:cs typeface="Arial" pitchFamily="34" charset="0"/>
              </a:rPr>
              <a:t> </a:t>
            </a:r>
            <a:r>
              <a:rPr lang="ru-RU" sz="800" baseline="0" dirty="0" err="1" smtClean="0">
                <a:latin typeface="Times New Roman" pitchFamily="18" charset="0"/>
                <a:cs typeface="Arial" pitchFamily="34" charset="0"/>
              </a:rPr>
              <a:t>Аминат</a:t>
            </a:r>
            <a:r>
              <a:rPr lang="ru-RU" sz="800" baseline="0" dirty="0" smtClean="0">
                <a:latin typeface="Times New Roman" pitchFamily="18" charset="0"/>
                <a:cs typeface="Arial" pitchFamily="34" charset="0"/>
              </a:rPr>
              <a:t> </a:t>
            </a:r>
            <a:r>
              <a:rPr lang="ru-RU" sz="800" baseline="0" dirty="0" err="1" smtClean="0">
                <a:latin typeface="Times New Roman" pitchFamily="18" charset="0"/>
                <a:cs typeface="Arial" pitchFamily="34" charset="0"/>
              </a:rPr>
              <a:t>Багамаевна</a:t>
            </a:r>
            <a:r>
              <a:rPr lang="ru-RU" sz="800" i="1" dirty="0" smtClean="0">
                <a:latin typeface="Times New Roman" pitchFamily="18" charset="0"/>
                <a:cs typeface="Arial" pitchFamily="34" charset="0"/>
              </a:rPr>
              <a:t/>
            </a:r>
            <a:br>
              <a:rPr lang="ru-RU" sz="800" i="1" dirty="0" smtClean="0">
                <a:latin typeface="Times New Roman" pitchFamily="18" charset="0"/>
                <a:cs typeface="Arial" pitchFamily="34" charset="0"/>
              </a:rPr>
            </a:br>
            <a:r>
              <a:rPr lang="ru-RU" sz="800" i="1" dirty="0" smtClean="0">
                <a:latin typeface="Times New Roman" pitchFamily="18" charset="0"/>
                <a:cs typeface="Arial" pitchFamily="34" charset="0"/>
              </a:rPr>
              <a:t>учитель </a:t>
            </a:r>
            <a:r>
              <a:rPr lang="ru-RU" sz="800" i="1" baseline="0" dirty="0" smtClean="0">
                <a:latin typeface="Times New Roman" pitchFamily="18" charset="0"/>
                <a:cs typeface="Arial" pitchFamily="34" charset="0"/>
              </a:rPr>
              <a:t> английского языка</a:t>
            </a:r>
            <a:r>
              <a:rPr lang="ru-RU" sz="800" i="1" dirty="0" smtClean="0">
                <a:latin typeface="Times New Roman" pitchFamily="18" charset="0"/>
                <a:cs typeface="Arial" pitchFamily="34" charset="0"/>
              </a:rPr>
              <a:t/>
            </a:r>
            <a:br>
              <a:rPr lang="ru-RU" sz="800" i="1" dirty="0" smtClean="0">
                <a:latin typeface="Times New Roman" pitchFamily="18" charset="0"/>
                <a:cs typeface="Arial" pitchFamily="34" charset="0"/>
              </a:rPr>
            </a:br>
            <a:r>
              <a:rPr lang="ru-RU" sz="800" i="1" dirty="0" smtClean="0">
                <a:latin typeface="Times New Roman" pitchFamily="18" charset="0"/>
                <a:cs typeface="Arial" pitchFamily="34" charset="0"/>
              </a:rPr>
              <a:t/>
            </a:r>
            <a:br>
              <a:rPr lang="ru-RU" sz="800" i="1" dirty="0" smtClean="0">
                <a:latin typeface="Times New Roman" pitchFamily="18" charset="0"/>
                <a:cs typeface="Arial" pitchFamily="34" charset="0"/>
              </a:rPr>
            </a:br>
            <a:r>
              <a:rPr lang="ru-RU" sz="800" i="1" dirty="0" smtClean="0">
                <a:latin typeface="Times New Roman" pitchFamily="18" charset="0"/>
                <a:cs typeface="Arial" pitchFamily="34" charset="0"/>
              </a:rPr>
              <a:t>Сайт: </a:t>
            </a:r>
            <a:r>
              <a:rPr lang="en-US" sz="800" i="1" dirty="0" smtClean="0">
                <a:latin typeface="Times New Roman" pitchFamily="18" charset="0"/>
                <a:cs typeface="Arial" pitchFamily="34" charset="0"/>
                <a:hlinkClick r:id="rId3"/>
              </a:rPr>
              <a:t>http://awa.ucoz.ru/ </a:t>
            </a:r>
            <a:r>
              <a:rPr lang="ru-RU" sz="800" i="1" dirty="0" smtClean="0">
                <a:latin typeface="Times New Roman" pitchFamily="18" charset="0"/>
                <a:cs typeface="Arial" pitchFamily="34" charset="0"/>
              </a:rPr>
              <a:t/>
            </a:r>
            <a:br>
              <a:rPr lang="ru-RU" sz="800" i="1" dirty="0" smtClean="0">
                <a:latin typeface="Times New Roman" pitchFamily="18" charset="0"/>
                <a:cs typeface="Arial" pitchFamily="34" charset="0"/>
              </a:rPr>
            </a:br>
            <a:r>
              <a:rPr lang="ru-RU" sz="800" dirty="0" smtClean="0"/>
              <a:t>Ссылки на источники</a:t>
            </a:r>
            <a:endParaRPr lang="ru-RU" sz="8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2771800" y="5373216"/>
            <a:ext cx="5486400" cy="804862"/>
          </a:xfrm>
        </p:spPr>
        <p:txBody>
          <a:bodyPr/>
          <a:lstStyle/>
          <a:p>
            <a:endParaRPr lang="ru-RU" sz="800" dirty="0" smtClean="0"/>
          </a:p>
          <a:p>
            <a:endParaRPr lang="ru-RU" dirty="0"/>
          </a:p>
        </p:txBody>
      </p:sp>
      <p:pic>
        <p:nvPicPr>
          <p:cNvPr id="34818" name="Picture 2" descr="https://fs00.infourok.ru/images/doc/252/257013/2/img3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7358067"/>
          </a:xfrm>
          <a:prstGeom prst="rect">
            <a:avLst/>
          </a:prstGeom>
          <a:noFill/>
        </p:spPr>
      </p:pic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643174" y="4500570"/>
            <a:ext cx="5759042" cy="1285884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endParaRPr lang="ru-RU" sz="8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2771800" y="5373216"/>
            <a:ext cx="5486400" cy="804862"/>
          </a:xfrm>
        </p:spPr>
        <p:txBody>
          <a:bodyPr/>
          <a:lstStyle/>
          <a:p>
            <a:endParaRPr lang="ru-RU" sz="800" dirty="0" smtClean="0"/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786050" y="3214686"/>
            <a:ext cx="52149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hlinkClick r:id="rId3"/>
              </a:rPr>
              <a:t>Картинки с сайтов: </a:t>
            </a:r>
            <a:r>
              <a:rPr lang="en-US" sz="1200" b="1" dirty="0" smtClean="0">
                <a:hlinkClick r:id="rId3"/>
              </a:rPr>
              <a:t>imit.sgau.ru</a:t>
            </a:r>
            <a:r>
              <a:rPr lang="ru-RU" sz="1200" b="1" dirty="0" smtClean="0"/>
              <a:t>; </a:t>
            </a:r>
            <a:r>
              <a:rPr lang="en-US" sz="1200" b="1" dirty="0" smtClean="0">
                <a:hlinkClick r:id="rId4"/>
              </a:rPr>
              <a:t>prazdniki-2018.xyz</a:t>
            </a:r>
            <a:r>
              <a:rPr lang="ru-RU" sz="1200" b="1" dirty="0" smtClean="0"/>
              <a:t>; </a:t>
            </a:r>
            <a:r>
              <a:rPr lang="en-US" sz="1200" b="1" dirty="0" smtClean="0">
                <a:hlinkClick r:id="rId5"/>
              </a:rPr>
              <a:t>infourok.ru</a:t>
            </a:r>
            <a:endParaRPr lang="ru-RU" sz="12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00298" y="273050"/>
            <a:ext cx="6186502" cy="5853113"/>
          </a:xfrm>
        </p:spPr>
        <p:txBody>
          <a:bodyPr/>
          <a:lstStyle/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dirty="0"/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142852"/>
            <a:ext cx="48577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Franklin Gothic Book" pitchFamily="32" charset="0"/>
              </a:rPr>
              <a:t>Профессия — это род трудовой деятельности, занятий, требующий определённой подготовки и являющийся обычно источником средств к существованию.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000240"/>
            <a:ext cx="3765328" cy="450059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4286256"/>
            <a:ext cx="3067713" cy="235745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627784" y="274638"/>
            <a:ext cx="5184576" cy="1143000"/>
          </a:xfrm>
        </p:spPr>
        <p:txBody>
          <a:bodyPr>
            <a:normAutofit/>
          </a:bodyPr>
          <a:lstStyle/>
          <a:p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627784" y="1484784"/>
            <a:ext cx="634704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   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Toshiba\Desktop\кл час\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5" y="0"/>
            <a:ext cx="792958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r>
              <a:rPr lang="ru-RU" i="1" dirty="0" smtClean="0"/>
              <a:t>Сайт: </a:t>
            </a:r>
            <a:r>
              <a:rPr lang="ru-RU" i="1" dirty="0" smtClean="0">
                <a:hlinkClick r:id="rId3"/>
              </a:rPr>
              <a:t>http://pedsovet.su/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44463"/>
            <a:ext cx="9144000" cy="657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r>
              <a:rPr lang="ru-RU" i="1" dirty="0" smtClean="0"/>
              <a:t>Сайт: </a:t>
            </a:r>
            <a:r>
              <a:rPr lang="ru-RU" i="1" dirty="0" smtClean="0">
                <a:hlinkClick r:id="rId3"/>
              </a:rPr>
              <a:t>http://pedsovet.su/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Toshiba\Desktop\кл час\0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r>
              <a:rPr lang="ru-RU" i="1" dirty="0" smtClean="0"/>
              <a:t>Сайт: </a:t>
            </a:r>
            <a:r>
              <a:rPr lang="ru-RU" i="1" dirty="0" smtClean="0">
                <a:hlinkClick r:id="rId3"/>
              </a:rPr>
              <a:t>http://pedsovet.su/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Toshiba\Desktop\кл час\0005-005-CHelovek-znakovaja-sistem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r>
              <a:rPr lang="ru-RU" i="1" dirty="0" smtClean="0"/>
              <a:t>Сайт: </a:t>
            </a:r>
            <a:r>
              <a:rPr lang="ru-RU" i="1" dirty="0" smtClean="0">
                <a:hlinkClick r:id="rId3"/>
              </a:rPr>
              <a:t>http://pedsovet.su/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Users\Toshiba\Desktop\кл час\0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b65e0c141f614b6ab806-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187116" y="2187116"/>
            <a:ext cx="6858000" cy="24837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00298" y="273050"/>
            <a:ext cx="6186502" cy="5853113"/>
          </a:xfrm>
        </p:spPr>
        <p:txBody>
          <a:bodyPr/>
          <a:lstStyle/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dirty="0"/>
          </a:p>
        </p:txBody>
      </p:sp>
      <p:sp>
        <p:nvSpPr>
          <p:cNvPr id="5" name="Солнце 4"/>
          <p:cNvSpPr/>
          <p:nvPr/>
        </p:nvSpPr>
        <p:spPr>
          <a:xfrm>
            <a:off x="7596336" y="116632"/>
            <a:ext cx="1296144" cy="1224136"/>
          </a:xfrm>
          <a:prstGeom prst="sun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cap="rnd" cmpd="dbl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538704" y="142852"/>
            <a:ext cx="36765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Игровая </a:t>
            </a:r>
          </a:p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разминка</a:t>
            </a:r>
            <a:endParaRPr lang="ru-RU" sz="4800" dirty="0">
              <a:solidFill>
                <a:srgbClr val="00B050"/>
              </a:solidFill>
            </a:endParaRPr>
          </a:p>
        </p:txBody>
      </p:sp>
      <p:pic>
        <p:nvPicPr>
          <p:cNvPr id="6146" name="Picture 2" descr="C:\Users\Toshiba\Desktop\кл час\500_F_110145756_dUBddxLo6RWqhotlUxwLYtam5tPHwvf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714488"/>
            <a:ext cx="4214842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164</Words>
  <Application>Microsoft Office PowerPoint</Application>
  <PresentationFormat>Экран (4:3)</PresentationFormat>
  <Paragraphs>95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Классный час  «Ключи к успеху»</vt:lpstr>
      <vt:lpstr> Ссылки на источники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автор Курбанова Аминат Багамаевна учитель  английского языка  Сайт: http://awa.ucoz.ru/  Ссылки на источники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ddt</cp:lastModifiedBy>
  <cp:revision>30</cp:revision>
  <dcterms:created xsi:type="dcterms:W3CDTF">2014-07-22T10:15:06Z</dcterms:created>
  <dcterms:modified xsi:type="dcterms:W3CDTF">2022-05-21T16:01:13Z</dcterms:modified>
</cp:coreProperties>
</file>