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4A97"/>
    <a:srgbClr val="189AA2"/>
    <a:srgbClr val="EE4024"/>
    <a:srgbClr val="1CC0DD"/>
    <a:srgbClr val="FAB01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 varScale="1">
        <p:scale>
          <a:sx n="124" d="100"/>
          <a:sy n="124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018E-762B-4726-99A9-1D30704BE2B1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90422-68A8-4FC3-85D9-0F56CFCE8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3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0422-68A8-4FC3-85D9-0F56CFCE88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0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61470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77000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9729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26083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39338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45967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99984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76818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04692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07652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46213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A687-AC4B-4134-9C52-8ABE0F3C3720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19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191F88-C5FB-40BB-A2A9-AC99EC318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-1"/>
            <a:ext cx="9289032" cy="68850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8913A-A5AA-4FE9-AD21-7CCD8A99F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4544" y="-2115616"/>
            <a:ext cx="9793088" cy="95206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6F64A25-FD6A-4010-9CD4-CC89369C2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75" y="317527"/>
            <a:ext cx="6034042" cy="40440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094FDB0-68E1-432F-B299-AC8316376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9294" y="1340768"/>
            <a:ext cx="1345412" cy="4680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F2B322D-7B78-407E-AC59-93C814597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262" y="836712"/>
            <a:ext cx="2331000" cy="58708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1BC2264-3FDF-4F05-A43B-AD311F079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71" y="5589239"/>
            <a:ext cx="1481692" cy="116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9803"/>
      </p:ext>
    </p:extLst>
  </p:cSld>
  <p:clrMapOvr>
    <a:masterClrMapping/>
  </p:clrMapOvr>
  <p:transition spd="slow" advClick="0" advTm="5000">
    <p:wipe/>
    <p:sndAc>
      <p:stSnd>
        <p:snd r:embed="rId3" name="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141D69-1B4C-46AB-AD89-BD68E96AF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52" y="-22870"/>
            <a:ext cx="10297143" cy="762247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B57B55C-1F93-471D-9846-84B94346F4E0}"/>
              </a:ext>
            </a:extLst>
          </p:cNvPr>
          <p:cNvSpPr/>
          <p:nvPr/>
        </p:nvSpPr>
        <p:spPr>
          <a:xfrm>
            <a:off x="6489616" y="935335"/>
            <a:ext cx="1970411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rgbClr val="00B0F0"/>
                </a:solidFill>
                <a:latin typeface="Arial Narrow" panose="020B0606020202030204" pitchFamily="34" charset="0"/>
              </a:rPr>
              <a:t>РАССМАТРИВАЕТ</a:t>
            </a:r>
            <a:endParaRPr lang="en-US" sz="2800" b="1" baseline="30000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rgbClr val="00B0F0"/>
                </a:solidFill>
                <a:latin typeface="Arial Narrow" panose="020B0606020202030204" pitchFamily="34" charset="0"/>
              </a:rPr>
              <a:t>ЖАЛОБЫ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ED73DA9-BEA9-4E1A-8090-BF282505A193}"/>
              </a:ext>
            </a:extLst>
          </p:cNvPr>
          <p:cNvSpPr/>
          <p:nvPr/>
        </p:nvSpPr>
        <p:spPr>
          <a:xfrm>
            <a:off x="4578336" y="2468245"/>
            <a:ext cx="1585690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ХОДИТ </a:t>
            </a:r>
            <a:br>
              <a:rPr lang="ru-RU" sz="2800" b="1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 ПРОВЕРКИ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5B6CD53-EF13-4700-BBCF-43A6E07D5907}"/>
              </a:ext>
            </a:extLst>
          </p:cNvPr>
          <p:cNvSpPr/>
          <p:nvPr/>
        </p:nvSpPr>
        <p:spPr>
          <a:xfrm>
            <a:off x="6489616" y="3816171"/>
            <a:ext cx="174438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ВЕДЕТ РЕЕСТР </a:t>
            </a:r>
            <a:endParaRPr lang="en-US" sz="2800" b="1" baseline="30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ОПЕРАТОРОВ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2567A15-D9A2-48C4-9248-FFF6995D3443}"/>
              </a:ext>
            </a:extLst>
          </p:cNvPr>
          <p:cNvSpPr/>
          <p:nvPr/>
        </p:nvSpPr>
        <p:spPr>
          <a:xfrm>
            <a:off x="4572000" y="5589240"/>
            <a:ext cx="239039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ВЕДЕТ РЕЕСТР </a:t>
            </a:r>
            <a:endParaRPr lang="en-US" sz="2800" b="1" baseline="30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БЛОКИРОВКИ САЙТОВ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7968668-BFDC-4CE1-A352-66C7B3354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688" y="476671"/>
            <a:ext cx="1058663" cy="12247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0650B7-B179-4177-AB68-EA449AE1E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2016429"/>
            <a:ext cx="1233488" cy="12344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8CA5F8-D986-4506-B414-CC62EE235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000" y="3556073"/>
            <a:ext cx="1350038" cy="11761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D6C76F5-21CD-451A-BA29-D8475C72D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913" y="5030340"/>
            <a:ext cx="1194638" cy="1117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02B565B-338D-4302-BD02-698679F91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819" y="1460262"/>
            <a:ext cx="1988045" cy="53977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31B106A-5531-448C-949D-8A27B1126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640" y="3394388"/>
            <a:ext cx="301088" cy="3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75799"/>
      </p:ext>
    </p:extLst>
  </p:cSld>
  <p:clrMapOvr>
    <a:masterClrMapping/>
  </p:clrMapOvr>
  <p:transition spd="slow" advClick="0" advTm="5000">
    <p:wipe/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B4BB17-97D7-42C1-80CD-D172A39B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348" y="2148356"/>
            <a:ext cx="2070118" cy="450114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9CD08DA-354F-4C63-BB69-AB96F227B476}"/>
              </a:ext>
            </a:extLst>
          </p:cNvPr>
          <p:cNvSpPr/>
          <p:nvPr/>
        </p:nvSpPr>
        <p:spPr>
          <a:xfrm>
            <a:off x="5785581" y="1104880"/>
            <a:ext cx="1657826" cy="3621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400" b="1" baseline="30000" dirty="0">
                <a:solidFill>
                  <a:srgbClr val="00B0F0"/>
                </a:solidFill>
                <a:latin typeface="Arial Narrow" panose="020B0606020202030204" pitchFamily="34" charset="0"/>
              </a:rPr>
              <a:t>?</a:t>
            </a:r>
            <a:endParaRPr lang="ru-RU" sz="34400" baseline="300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5C2E5B-0617-4A6E-862F-AAC3EA2D8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329" y="2492896"/>
            <a:ext cx="2446383" cy="40324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6B5F148-D506-429C-B620-4CA6A4DA5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859" y="3631012"/>
            <a:ext cx="1886835" cy="23389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52F416C-A145-4895-990B-02AF2BC07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422" y="520272"/>
            <a:ext cx="4726543" cy="15715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3CDD5AA-C4A7-45A6-BB37-13CFBADBA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7" y="1728970"/>
            <a:ext cx="3117713" cy="15843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25ECC49-039B-4BF3-8F4B-54D9548912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112" y="3631012"/>
            <a:ext cx="301088" cy="3013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86AE7AC-2669-4A13-9E2A-F24A1AFB5183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76980"/>
      </p:ext>
    </p:extLst>
  </p:cSld>
  <p:clrMapOvr>
    <a:masterClrMapping/>
  </p:clrMapOvr>
  <p:transition spd="slow" advClick="0" advTm="5000">
    <p:wipe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7518096-D835-4C6A-8F6D-285B966983BC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DC2A025-5FD9-4159-A7AA-D688E47DC53D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993A3B-12CA-48B5-8E4F-780EC709C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781" y="178273"/>
            <a:ext cx="3093402" cy="32849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41497A-FCDB-45E8-8145-6B4AE5FC2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76672"/>
            <a:ext cx="3240360" cy="25903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D839D13-801E-4342-95E0-515B374AE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200" y="339762"/>
            <a:ext cx="660384" cy="6608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DD47FCA-F404-4B4E-AE3D-C6BBBEAEE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3200" y="1455758"/>
            <a:ext cx="660384" cy="7087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4391C1E-49F9-4519-8265-730DC91A8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3200" y="2707632"/>
            <a:ext cx="673746" cy="5205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747C81E-5EAA-447B-AEEA-7B56175564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7720" y="3728460"/>
            <a:ext cx="1214063" cy="24008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264C926-E4E2-4EFD-99B5-9668D2854C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7113" y="4544940"/>
            <a:ext cx="835275" cy="7678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33C2BB9-8E4D-4992-BDF7-7A21BC648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4968" y="3728460"/>
            <a:ext cx="1214063" cy="24008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2DE7589-BDD9-40F9-BEC7-940671FC10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4968" y="4186486"/>
            <a:ext cx="1512766" cy="21948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1A20097-F1E8-4220-9857-BDDF2AAFDE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2203" y="3728460"/>
            <a:ext cx="1214063" cy="24008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92B0A6A-8075-4FBD-96E3-4C98860F8C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2160" y="4437112"/>
            <a:ext cx="843121" cy="10923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79B0D47-2EA7-4EE4-AC56-19E25591BE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54" y="3735664"/>
            <a:ext cx="1182624" cy="23439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31FECD1-F4BE-49FF-AD2D-37FAAF8E54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3866" y="3486354"/>
            <a:ext cx="2641800" cy="26438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3FE8D8C-0CD3-425F-B9C5-73D1D1CECA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96" y="1358992"/>
            <a:ext cx="3162284" cy="5251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F447CCB-30DD-4A36-8291-EB92315DB3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687490">
            <a:off x="1123395" y="3217912"/>
            <a:ext cx="301088" cy="3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0329"/>
      </p:ext>
    </p:extLst>
  </p:cSld>
  <p:clrMapOvr>
    <a:masterClrMapping/>
  </p:clrMapOvr>
  <p:transition spd="slow" advClick="0" advTm="5000">
    <p:wip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1B58B8-501D-41FE-8607-D508FBC5E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18" y="1355688"/>
            <a:ext cx="8595564" cy="46656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A5CABA6-9321-4D5C-BEA1-F03AFBAB8CE5}"/>
              </a:ext>
            </a:extLst>
          </p:cNvPr>
          <p:cNvSpPr/>
          <p:nvPr/>
        </p:nvSpPr>
        <p:spPr>
          <a:xfrm>
            <a:off x="4469430" y="2579698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 Narrow" panose="020B0606020202030204" pitchFamily="34" charset="0"/>
              </a:rPr>
              <a:t>НОМЕР ВАШИХ ДОКУМЕНТОВ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757CD2C-1859-45AA-8A28-3C4DF2D77D83}"/>
              </a:ext>
            </a:extLst>
          </p:cNvPr>
          <p:cNvSpPr/>
          <p:nvPr/>
        </p:nvSpPr>
        <p:spPr>
          <a:xfrm>
            <a:off x="4644008" y="1622850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89AA2"/>
                </a:solidFill>
                <a:latin typeface="Arial Narrow" panose="020B0606020202030204" pitchFamily="34" charset="0"/>
              </a:rPr>
              <a:t>СОСТОЯНИЕ ЗДОРОВЬЯ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EECB8DA-E250-41A7-8FF2-60A9B56E73CE}"/>
              </a:ext>
            </a:extLst>
          </p:cNvPr>
          <p:cNvSpPr/>
          <p:nvPr/>
        </p:nvSpPr>
        <p:spPr>
          <a:xfrm>
            <a:off x="598543" y="2402885"/>
            <a:ext cx="2893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ПЕРСОНАЛЬНЫЕ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ДАННЫЕ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6E35424-A16C-4407-9189-0A17ADC33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92" y="1839688"/>
            <a:ext cx="1111589" cy="1164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36D75F4-60FE-40F2-BF79-12FB59294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907" y="599818"/>
            <a:ext cx="2425714" cy="10471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427A304-80C6-4665-A8FD-0006C9B51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961" y="1196752"/>
            <a:ext cx="291375" cy="272160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EB360177-29B4-4E67-AB95-13E97F442E71}"/>
              </a:ext>
            </a:extLst>
          </p:cNvPr>
          <p:cNvSpPr/>
          <p:nvPr/>
        </p:nvSpPr>
        <p:spPr>
          <a:xfrm>
            <a:off x="5148064" y="3487704"/>
            <a:ext cx="2035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ФАМИЛИЯ, ИМЯ, 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ДАТА РОЖДЕНИЯ,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НОМЕР ТЕЛЕФОНА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043C6A9C-297D-4622-B347-64CD0D4FA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092" y="3575116"/>
            <a:ext cx="1251083" cy="119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2D5369F0-3DBB-49CC-BA18-6A2A5E677F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5607" y="3639888"/>
            <a:ext cx="728438" cy="972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5359692-4D44-4708-A2B6-AE79E1FCC0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0608" y="3978137"/>
            <a:ext cx="728438" cy="972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9B257690-4274-4800-BDA6-5A188CAF3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0608" y="4278765"/>
            <a:ext cx="728438" cy="972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627EF05-8D3A-42EB-AF45-59DB83DA9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0608" y="4598148"/>
            <a:ext cx="728438" cy="9720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2B2ABCB5-598E-4A02-A85F-CD55A107FFEF}"/>
              </a:ext>
            </a:extLst>
          </p:cNvPr>
          <p:cNvSpPr/>
          <p:nvPr/>
        </p:nvSpPr>
        <p:spPr>
          <a:xfrm>
            <a:off x="4283968" y="5095979"/>
            <a:ext cx="2448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ОТПЕЧАТКИ ПАЛЬЦЕВ, </a:t>
            </a:r>
          </a:p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ФОТОГРАФИЯ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6804557A-8F2B-4DB3-A4B8-236A3CE992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250" y="5103263"/>
            <a:ext cx="816648" cy="13239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2BF71138-5870-4124-A07F-86D49392E7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6499" y="5583871"/>
            <a:ext cx="596797" cy="77989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BF25857-7B9D-4F9D-954B-D3E8DE7172D2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853AD7-3FB3-477F-A478-F6F3D535F54E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84522"/>
      </p:ext>
    </p:extLst>
  </p:cSld>
  <p:clrMapOvr>
    <a:masterClrMapping/>
  </p:clrMapOvr>
  <p:transition spd="slow" advClick="0" advTm="18000">
    <p:wipe/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5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67949F-C078-44F9-835B-9CF0CA3C8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512" y="1102398"/>
            <a:ext cx="3040013" cy="48697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E505F05-3DAB-464D-8C9F-7B739DC22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3592" y="2824257"/>
            <a:ext cx="3409088" cy="3227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0271D8-770C-4948-ACA4-027708D22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73593" y="1196752"/>
            <a:ext cx="2622375" cy="24980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FD3A2A3-C083-4510-9672-FABB55F365FE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C3D6595-F025-499A-B39C-D340EF75E70E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42690"/>
      </p:ext>
    </p:extLst>
  </p:cSld>
  <p:clrMapOvr>
    <a:masterClrMapping/>
  </p:clrMapOvr>
  <p:transition spd="slow" advClick="0" advTm="8000">
    <p:wipe/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59948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59584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00093 L -0.5757 0.0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32</Words>
  <Application>Microsoft Office PowerPoint</Application>
  <PresentationFormat>Экран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 ПЕРСОНАЛЬНЫХ ДАННЫХ (заставка: класс в виде цифровой сферы в разрезе, висит доска, у доски стоит Инспектор и ребенок с гаджетом)</dc:title>
  <dc:creator>Емуранова Ольга</dc:creator>
  <cp:lastModifiedBy>RePack by SPecialiST</cp:lastModifiedBy>
  <cp:revision>110</cp:revision>
  <dcterms:created xsi:type="dcterms:W3CDTF">2018-05-17T08:42:44Z</dcterms:created>
  <dcterms:modified xsi:type="dcterms:W3CDTF">2018-09-03T11:41:14Z</dcterms:modified>
</cp:coreProperties>
</file>