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63" r:id="rId2"/>
    <p:sldId id="264" r:id="rId3"/>
    <p:sldId id="265" r:id="rId4"/>
    <p:sldId id="266" r:id="rId5"/>
    <p:sldId id="267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0613"/>
    <a:srgbClr val="04508C"/>
    <a:srgbClr val="96D3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800" autoAdjust="0"/>
    <p:restoredTop sz="94660"/>
  </p:normalViewPr>
  <p:slideViewPr>
    <p:cSldViewPr snapToGrid="0">
      <p:cViewPr varScale="1">
        <p:scale>
          <a:sx n="134" d="100"/>
          <a:sy n="134" d="100"/>
        </p:scale>
        <p:origin x="108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8D73D-1F41-45ED-9E7A-6D1BB3603B85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DBD397-759B-4CE8-BE97-5CF3B94E70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742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4C8B3-8351-4F3D-B741-3B86FD3D5932}" type="datetime1">
              <a:rPr lang="ru-RU" smtClean="0"/>
              <a:t>03.09.2018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205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758C5-307A-4D18-AA44-4DAA87CC4F60}" type="datetime1">
              <a:rPr lang="ru-RU" smtClean="0"/>
              <a:t>03.09.2018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918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E2EE1-B0A6-48A3-B029-5356925A552D}" type="datetime1">
              <a:rPr lang="ru-RU" smtClean="0"/>
              <a:t>03.09.2018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089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79144-914E-4ADC-ABE1-0A19BBD89D8E}" type="datetime1">
              <a:rPr lang="ru-RU" smtClean="0"/>
              <a:t>03.09.2018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56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05208-21FD-44ED-B075-70887F4E3798}" type="datetime1">
              <a:rPr lang="ru-RU" smtClean="0"/>
              <a:t>03.09.2018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90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6CF3B-DC73-4763-B0CD-BDF5633D00E7}" type="datetime1">
              <a:rPr lang="ru-RU" smtClean="0"/>
              <a:t>03.09.2018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073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7754-706C-4199-95FB-6A73E8E00066}" type="datetime1">
              <a:rPr lang="ru-RU" smtClean="0"/>
              <a:t>03.09.2018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024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DEA4C-6E37-416B-9A35-DF76784E0A71}" type="datetime1">
              <a:rPr lang="ru-RU" smtClean="0"/>
              <a:t>03.09.2018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874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47609-A1BC-463A-9619-CC1755EBED40}" type="datetime1">
              <a:rPr lang="ru-RU" smtClean="0"/>
              <a:t>03.09.2018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043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3E513-E9AA-4952-B795-EB84C84C4C32}" type="datetime1">
              <a:rPr lang="ru-RU" smtClean="0"/>
              <a:t>03.09.2018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421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4ED8C-FFDA-4508-9370-1C16F3A131F1}" type="datetime1">
              <a:rPr lang="ru-RU" smtClean="0"/>
              <a:t>03.09.2018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355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E3A78-91E8-4841-9084-EFD3F4F2C4E3}" type="datetime1">
              <a:rPr lang="ru-RU" smtClean="0"/>
              <a:t>03.09.2018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42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audio" Target="../media/audio2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audio" Target="../media/audio3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4.wav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5.wav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1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   Нужно ли беречь свои персональные данные?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CFAAF80-15AE-4177-B0B3-DF9193894D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466" y="2630689"/>
            <a:ext cx="1943288" cy="194328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A7F6974-47BA-45EB-8FA8-BB06EAA02A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0" y="1572768"/>
            <a:ext cx="3721848" cy="430499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7F67753D-C499-4658-B806-737FBA6978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153" y="1594713"/>
            <a:ext cx="3721848" cy="4304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92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494">
        <p:fade/>
        <p:sndAc>
          <p:stSnd>
            <p:snd r:embed="rId2" name="6.wav"/>
          </p:stSnd>
        </p:sndAc>
      </p:transition>
    </mc:Choice>
    <mc:Fallback xmlns="">
      <p:transition spd="med" advTm="13494">
        <p:fade/>
        <p:sndAc>
          <p:stSnd>
            <p:snd r:embed="rId6" name="6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2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Правила защиты персональных данных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0BBBAE9-4CD5-4650-AC5F-73227E9DFE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42" y="1063708"/>
            <a:ext cx="8863718" cy="5010481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916EA591-A3F7-4E6E-AC72-76E622150420}"/>
              </a:ext>
            </a:extLst>
          </p:cNvPr>
          <p:cNvSpPr/>
          <p:nvPr/>
        </p:nvSpPr>
        <p:spPr>
          <a:xfrm>
            <a:off x="1958496" y="5438529"/>
            <a:ext cx="1745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ставь геолокацию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под своими постами</a:t>
            </a: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AA7B2EDF-4BBA-4C6E-B54E-77FDE968F6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447" y="3870327"/>
            <a:ext cx="1242310" cy="124231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53651072-CE2C-4BE8-B322-45B914BAC7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336" y="3728436"/>
            <a:ext cx="1419149" cy="1419149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xmlns="" id="{8EA0391D-6C5C-47BA-B884-3B1B30026EB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9988" y="3794982"/>
            <a:ext cx="1419149" cy="1419149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xmlns="" id="{D84AE933-DC80-4EA1-8C96-29CED501B3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639" y="3693488"/>
            <a:ext cx="1419149" cy="1419149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xmlns="" id="{E1205B2B-F1D9-4B1C-A2C9-7F4E7E963E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59" y="3568948"/>
            <a:ext cx="1715201" cy="1715201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xmlns="" id="{D7EA417A-B25D-4909-B0F7-3F84AAFEBD9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5444" y="1996415"/>
            <a:ext cx="1419149" cy="1419149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xmlns="" id="{74829D8E-C097-4410-BE01-BC252A66C07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542" y="2109962"/>
            <a:ext cx="1160679" cy="1160679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xmlns="" id="{E6C1EA37-7DBE-4B23-8E36-262B33F05D2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15" y="1848454"/>
            <a:ext cx="1549252" cy="1549252"/>
          </a:xfrm>
          <a:prstGeom prst="rect">
            <a:avLst/>
          </a:prstGeom>
        </p:spPr>
      </p:pic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xmlns="" id="{6432A96B-C245-40B4-825E-37091F20AE23}"/>
              </a:ext>
            </a:extLst>
          </p:cNvPr>
          <p:cNvSpPr/>
          <p:nvPr/>
        </p:nvSpPr>
        <p:spPr>
          <a:xfrm>
            <a:off x="231915" y="1051963"/>
            <a:ext cx="1662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выкладывай свои фотографии и видео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интернет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58AD1946-0A7A-4FA4-B2B2-BC6CCF74E2C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262" y="1848454"/>
            <a:ext cx="1455134" cy="1455134"/>
          </a:xfrm>
          <a:prstGeom prst="rect">
            <a:avLst/>
          </a:prstGeom>
        </p:spPr>
      </p:pic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xmlns="" id="{48D0DAD5-5F9D-46B8-B88A-01F0DFB3DA2F}"/>
              </a:ext>
            </a:extLst>
          </p:cNvPr>
          <p:cNvSpPr/>
          <p:nvPr/>
        </p:nvSpPr>
        <p:spPr>
          <a:xfrm>
            <a:off x="1826947" y="1241797"/>
            <a:ext cx="19712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указывай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Сети,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где ты живешь</a:t>
            </a: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xmlns="" id="{DCACE9DE-6786-488E-82AC-8EDE8B1F93F4}"/>
              </a:ext>
            </a:extLst>
          </p:cNvPr>
          <p:cNvSpPr/>
          <p:nvPr/>
        </p:nvSpPr>
        <p:spPr>
          <a:xfrm>
            <a:off x="5199092" y="865401"/>
            <a:ext cx="22646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Если тебе предлагает встретиться виртуальный друг – посоветуйся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с родителями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xmlns="" id="{CB710E65-BF6A-42C0-BEBF-9D9AEEC7241B}"/>
              </a:ext>
            </a:extLst>
          </p:cNvPr>
          <p:cNvSpPr/>
          <p:nvPr/>
        </p:nvSpPr>
        <p:spPr>
          <a:xfrm>
            <a:off x="7263062" y="1236629"/>
            <a:ext cx="17407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Ограничь доступ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к своему профилю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социальной сети</a:t>
            </a: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xmlns="" id="{372055DE-1A3F-4422-B1E9-9E3E9728A6D3}"/>
              </a:ext>
            </a:extLst>
          </p:cNvPr>
          <p:cNvSpPr/>
          <p:nvPr/>
        </p:nvSpPr>
        <p:spPr>
          <a:xfrm>
            <a:off x="3660554" y="1051963"/>
            <a:ext cx="1745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отправляй важную информацию о себе </a:t>
            </a:r>
          </a:p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социальных сетях</a:t>
            </a:r>
          </a:p>
        </p:txBody>
      </p:sp>
      <p:pic>
        <p:nvPicPr>
          <p:cNvPr id="58" name="Рисунок 57">
            <a:extLst>
              <a:ext uri="{FF2B5EF4-FFF2-40B4-BE49-F238E27FC236}">
                <a16:creationId xmlns:a16="http://schemas.microsoft.com/office/drawing/2014/main" xmlns="" id="{6028137E-F477-40BA-8CF5-877EBA97941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035" y="1962734"/>
            <a:ext cx="1455134" cy="1455134"/>
          </a:xfrm>
          <a:prstGeom prst="rect">
            <a:avLst/>
          </a:prstGeom>
        </p:spPr>
      </p:pic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xmlns="" id="{CAF1686E-0C2D-4D47-BD03-9DB5ECB51421}"/>
              </a:ext>
            </a:extLst>
          </p:cNvPr>
          <p:cNvSpPr/>
          <p:nvPr/>
        </p:nvSpPr>
        <p:spPr>
          <a:xfrm>
            <a:off x="140139" y="5438529"/>
            <a:ext cx="19114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Хорошо, если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у тебя есть вторая электронная почта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для игр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и развлечений</a:t>
            </a: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xmlns="" id="{84979800-9046-4AC2-BC7F-E460271131F0}"/>
              </a:ext>
            </a:extLst>
          </p:cNvPr>
          <p:cNvSpPr/>
          <p:nvPr/>
        </p:nvSpPr>
        <p:spPr>
          <a:xfrm>
            <a:off x="3740381" y="5438529"/>
            <a:ext cx="1745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скачивай приложения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с непроверенных сайтов</a:t>
            </a:r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xmlns="" id="{CA16CCFA-F80A-4B0E-9695-CEDEBE144022}"/>
              </a:ext>
            </a:extLst>
          </p:cNvPr>
          <p:cNvSpPr/>
          <p:nvPr/>
        </p:nvSpPr>
        <p:spPr>
          <a:xfrm>
            <a:off x="5481178" y="5438529"/>
            <a:ext cx="17450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рассказывай, когда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и куда ездишь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с родителями отдыхать</a:t>
            </a:r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xmlns="" id="{25209E61-00CE-4922-B6D5-2FC19926A9F3}"/>
              </a:ext>
            </a:extLst>
          </p:cNvPr>
          <p:cNvSpPr/>
          <p:nvPr/>
        </p:nvSpPr>
        <p:spPr>
          <a:xfrm>
            <a:off x="7294988" y="5438529"/>
            <a:ext cx="17450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знакомься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интернете</a:t>
            </a:r>
          </a:p>
        </p:txBody>
      </p:sp>
    </p:spTree>
    <p:extLst>
      <p:ext uri="{BB962C8B-B14F-4D97-AF65-F5344CB8AC3E}">
        <p14:creationId xmlns:p14="http://schemas.microsoft.com/office/powerpoint/2010/main" val="3712604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8237">
        <p:fade/>
        <p:sndAc>
          <p:stSnd>
            <p:snd r:embed="rId2" name="7.wav"/>
          </p:stSnd>
        </p:sndAc>
      </p:transition>
    </mc:Choice>
    <mc:Fallback xmlns="">
      <p:transition spd="med" advTm="58237">
        <p:fade/>
        <p:sndAc>
          <p:stSnd>
            <p:snd r:embed="rId14" name="7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/>
      <p:bldP spid="52" grpId="0"/>
      <p:bldP spid="53" grpId="0"/>
      <p:bldP spid="55" grpId="0"/>
      <p:bldP spid="56" grpId="0"/>
      <p:bldP spid="54" grpId="0"/>
      <p:bldP spid="61" grpId="0"/>
      <p:bldP spid="62" grpId="0"/>
      <p:bldP spid="63" grpId="0"/>
      <p:bldP spid="6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D347097-23F4-4244-8C7A-9D4D02895A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568" y="693857"/>
            <a:ext cx="6057602" cy="6057602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3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Если не соблюдать эти правила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3F3062A-C8C8-400A-8E84-06EAF46FEA4B}"/>
              </a:ext>
            </a:extLst>
          </p:cNvPr>
          <p:cNvSpPr/>
          <p:nvPr/>
        </p:nvSpPr>
        <p:spPr>
          <a:xfrm>
            <a:off x="3539851" y="2699950"/>
            <a:ext cx="20642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ТВОИ ФОТОГРАФИИ РАЗМЕСТЯТ В ИНТЕРНЕТЕ БЕЗ ТВОЕГО РАЗРЕШЕНИЯ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EA757860-AC5C-4585-B709-DB45A24B19BF}"/>
              </a:ext>
            </a:extLst>
          </p:cNvPr>
          <p:cNvSpPr/>
          <p:nvPr/>
        </p:nvSpPr>
        <p:spPr>
          <a:xfrm>
            <a:off x="3539852" y="4410488"/>
            <a:ext cx="20642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ТЕБЯ МОГУТ НАЧАТЬ ТРОЛЛИТЬ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CCFBDBF4-E6ED-4F3C-A010-3FCF9E1B0A23}"/>
              </a:ext>
            </a:extLst>
          </p:cNvPr>
          <p:cNvSpPr/>
          <p:nvPr/>
        </p:nvSpPr>
        <p:spPr>
          <a:xfrm>
            <a:off x="0" y="2929993"/>
            <a:ext cx="22720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У ТЕБЯ МОЖЕТ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ПОЯВИТЬСЯ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ВИРТУАЛЬНЫЙ ДВОЙНИК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FA03BC97-F3E4-4521-A6C5-2EB6264B8558}"/>
              </a:ext>
            </a:extLst>
          </p:cNvPr>
          <p:cNvSpPr/>
          <p:nvPr/>
        </p:nvSpPr>
        <p:spPr>
          <a:xfrm>
            <a:off x="438205" y="5464203"/>
            <a:ext cx="20642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ВИРТУАЛЬНЫЙ ДРУГ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МОЖЕТ ОКАЗАТЬСЯ БАНДИТОМ В ЖИЗНИ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A6726B3C-FEAD-4089-9C00-DAB30DB43860}"/>
              </a:ext>
            </a:extLst>
          </p:cNvPr>
          <p:cNvSpPr/>
          <p:nvPr/>
        </p:nvSpPr>
        <p:spPr>
          <a:xfrm>
            <a:off x="6676884" y="5449573"/>
            <a:ext cx="22855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ОПЛАТА КАРТОЙ РОДИТЕЛЕЙ ВИДЕОИГР И ПРИЛОЖЕНИЙ МОЖЕТ ПРИВЕСТИ К КРАЖЕ ДЕНЕГ С ИХ КАРТ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992C35B3-4572-4A19-88F5-BB40A0363F3C}"/>
              </a:ext>
            </a:extLst>
          </p:cNvPr>
          <p:cNvSpPr/>
          <p:nvPr/>
        </p:nvSpPr>
        <p:spPr>
          <a:xfrm>
            <a:off x="7126744" y="2911992"/>
            <a:ext cx="20172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ПОКА ТЕБЯ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И РОДИТЕЛЕЙ НЕТ ДОМА ЗЛОУМЫШЛЕННИКИ МОГУТ ПРИЙТИ И ОБОКРАСТЬ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CA39EC55-19B1-4EDC-A0DE-5B29AA8217C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43" r="17639"/>
          <a:stretch/>
        </p:blipFill>
        <p:spPr>
          <a:xfrm>
            <a:off x="1677848" y="1815899"/>
            <a:ext cx="919555" cy="162986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39A8026-4D3D-4A20-8AF1-7B71720C2EE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71" r="20348"/>
          <a:stretch/>
        </p:blipFill>
        <p:spPr>
          <a:xfrm>
            <a:off x="2399385" y="1801172"/>
            <a:ext cx="826618" cy="162782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34E55D6F-01D8-424D-8543-28F6027B9E2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0798" y="1054529"/>
            <a:ext cx="1382265" cy="138226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7C6C5BD4-584C-4A45-8A0E-0948C0C42AA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44" b="21350"/>
          <a:stretch/>
        </p:blipFill>
        <p:spPr>
          <a:xfrm>
            <a:off x="2880351" y="957013"/>
            <a:ext cx="1614830" cy="801051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654B9C20-2B2B-4B94-861A-5DF8299A754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517" y="1964016"/>
            <a:ext cx="1382265" cy="1382265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A9F45A3B-E367-4C2D-A7FB-3A0E7499148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1023" y="3781540"/>
            <a:ext cx="1648273" cy="1648273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6757089C-8E41-4E36-A0BB-0CEFFA1FD30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028" y="4924698"/>
            <a:ext cx="1531803" cy="1531803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D74BC359-4935-4CFC-AA8E-E5FD67FC0A2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225" y="3883003"/>
            <a:ext cx="1614830" cy="161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9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6897">
        <p:fade/>
        <p:sndAc>
          <p:stSnd>
            <p:snd r:embed="rId2" name="8.wav"/>
          </p:stSnd>
        </p:sndAc>
      </p:transition>
    </mc:Choice>
    <mc:Fallback xmlns="">
      <p:transition spd="med" advTm="36897">
        <p:fade/>
        <p:sndAc>
          <p:stSnd>
            <p:snd r:embed="rId12" name="8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3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32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3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23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23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7" grpId="0"/>
      <p:bldP spid="10" grpId="0"/>
      <p:bldP spid="11" grpId="0"/>
      <p:bldP spid="12" grpId="0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FD4E3175-9260-4C7C-A3D0-6D183FFE8D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0" t="13581" r="14935" b="9747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2E2AE91B-F2BB-48DF-B7FA-648A3590E9C0}"/>
              </a:ext>
            </a:extLst>
          </p:cNvPr>
          <p:cNvSpPr txBox="1"/>
          <p:nvPr/>
        </p:nvSpPr>
        <p:spPr>
          <a:xfrm>
            <a:off x="3573274" y="1944941"/>
            <a:ext cx="30380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Тема урока: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Персональные данные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889D29BA-04DF-4577-9D99-522EE24773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99" y="3371523"/>
            <a:ext cx="3526991" cy="3526991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6AB4758F-4B4F-4919-8928-84B2E92FC6DB}"/>
              </a:ext>
            </a:extLst>
          </p:cNvPr>
          <p:cNvSpPr txBox="1"/>
          <p:nvPr/>
        </p:nvSpPr>
        <p:spPr>
          <a:xfrm>
            <a:off x="3063517" y="2629461"/>
            <a:ext cx="4057522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Если в интернете появилась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ваша личная информация,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о которой вы никому не сообщали,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обращайтесь в РКН.</a:t>
            </a:r>
          </a:p>
          <a:p>
            <a:pPr algn="ctr"/>
            <a:endParaRPr lang="ru-RU" sz="1600" dirty="0">
              <a:solidFill>
                <a:schemeClr val="bg1"/>
              </a:solidFill>
              <a:latin typeface="Segoe Print" panose="02000600000000000000" pitchFamily="2" charset="0"/>
            </a:endParaRP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Мы рассмотрим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ваше обращение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и поможем вам!</a:t>
            </a:r>
          </a:p>
        </p:txBody>
      </p:sp>
      <p:sp>
        <p:nvSpPr>
          <p:cNvPr id="31" name="Номер слайда 1">
            <a:extLst>
              <a:ext uri="{FF2B5EF4-FFF2-40B4-BE49-F238E27FC236}">
                <a16:creationId xmlns:a16="http://schemas.microsoft.com/office/drawing/2014/main" xmlns="" id="{A62695BB-4381-4474-B168-6ED77F1F0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1344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>
                    <a:lumMod val="75000"/>
                  </a:schemeClr>
                </a:solidFill>
              </a:rPr>
              <a:t>4</a:t>
            </a:fld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271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9223">
        <p:fade/>
        <p:sndAc>
          <p:stSnd>
            <p:snd r:embed="rId2" name="9.wav"/>
          </p:stSnd>
        </p:sndAc>
      </p:transition>
    </mc:Choice>
    <mc:Fallback xmlns="">
      <p:transition spd="med" advTm="19223">
        <p:fade/>
        <p:sndAc>
          <p:stSnd>
            <p:snd r:embed="rId5" name="9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Номер слайда 1">
            <a:extLst>
              <a:ext uri="{FF2B5EF4-FFF2-40B4-BE49-F238E27FC236}">
                <a16:creationId xmlns:a16="http://schemas.microsoft.com/office/drawing/2014/main" xmlns="" id="{A62695BB-4381-4474-B168-6ED77F1F0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1344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>
                    <a:lumMod val="75000"/>
                  </a:schemeClr>
                </a:solidFill>
              </a:rPr>
              <a:t>5</a:t>
            </a:fld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0498A1E-853B-4588-B283-90540962B0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" t="28783" r="1004"/>
          <a:stretch/>
        </p:blipFill>
        <p:spPr>
          <a:xfrm>
            <a:off x="-19932" y="1783081"/>
            <a:ext cx="6721146" cy="48925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D5697DF-033A-4B0C-A278-85E170B135F9}"/>
              </a:ext>
            </a:extLst>
          </p:cNvPr>
          <p:cNvSpPr txBox="1"/>
          <p:nvPr/>
        </p:nvSpPr>
        <p:spPr>
          <a:xfrm>
            <a:off x="0" y="243291"/>
            <a:ext cx="9144000" cy="523220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glow rad="1041400">
                    <a:schemeClr val="bg1">
                      <a:alpha val="40000"/>
                    </a:schemeClr>
                  </a:glow>
                </a:effectLst>
                <a:latin typeface="Arial Narrow" panose="020B0606020202030204" pitchFamily="34" charset="0"/>
              </a:rPr>
              <a:t>ПЕРСОНАЛЬНЫЕДАННЫЕ.ДЕТИ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28E4177-EBB6-4742-9A6C-BC88FED0EB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635" y="1783081"/>
            <a:ext cx="4758312" cy="475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62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6305">
        <p:fade/>
        <p:sndAc>
          <p:stSnd>
            <p:snd r:embed="rId2" name="10.wav"/>
          </p:stSnd>
        </p:sndAc>
      </p:transition>
    </mc:Choice>
    <mc:Fallback xmlns="">
      <p:transition spd="med" advTm="26305">
        <p:fade/>
        <p:sndAc>
          <p:stSnd>
            <p:snd r:embed="rId5" name="10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1854</TotalTime>
  <Words>138</Words>
  <Application>Microsoft Office PowerPoint</Application>
  <PresentationFormat>Экран (4:3)</PresentationFormat>
  <Paragraphs>39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Arial Narrow</vt:lpstr>
      <vt:lpstr>Calibri</vt:lpstr>
      <vt:lpstr>Calibri Light</vt:lpstr>
      <vt:lpstr>Segoe Print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Курбатов</dc:creator>
  <cp:lastModifiedBy>RePack by SPecialiST</cp:lastModifiedBy>
  <cp:revision>107</cp:revision>
  <dcterms:created xsi:type="dcterms:W3CDTF">2018-05-24T10:32:45Z</dcterms:created>
  <dcterms:modified xsi:type="dcterms:W3CDTF">2018-09-03T11:40:16Z</dcterms:modified>
</cp:coreProperties>
</file>