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63" r:id="rId2"/>
    <p:sldId id="264" r:id="rId3"/>
    <p:sldId id="265" r:id="rId4"/>
    <p:sldId id="266" r:id="rId5"/>
    <p:sldId id="26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00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10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03.09.2018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03.09.2018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03.09.2018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03.09.2018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03.09.2018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03.09.2018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4.wav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5.wav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4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5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138</Words>
  <Application>Microsoft Office PowerPoint</Application>
  <PresentationFormat>Экран (4:3)</PresentationFormat>
  <Paragraphs>39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RePack by SPecialiST</cp:lastModifiedBy>
  <cp:revision>107</cp:revision>
  <dcterms:created xsi:type="dcterms:W3CDTF">2018-05-24T10:32:45Z</dcterms:created>
  <dcterms:modified xsi:type="dcterms:W3CDTF">2018-09-03T11:40:16Z</dcterms:modified>
</cp:coreProperties>
</file>