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2" r:id="rId2"/>
    <p:sldId id="263" r:id="rId3"/>
    <p:sldId id="264" r:id="rId4"/>
    <p:sldId id="265" r:id="rId5"/>
    <p:sldId id="266" r:id="rId6"/>
    <p:sldId id="267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>
      <p:cViewPr varScale="1">
        <p:scale>
          <a:sx n="127" d="100"/>
          <a:sy n="127" d="100"/>
        </p:scale>
        <p:origin x="136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852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405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21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588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750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998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t>03.09.2018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26" Type="http://schemas.openxmlformats.org/officeDocument/2006/relationships/image" Target="../media/image29.emf"/><Relationship Id="rId3" Type="http://schemas.openxmlformats.org/officeDocument/2006/relationships/audio" Target="../media/audio2.wav"/><Relationship Id="rId21" Type="http://schemas.openxmlformats.org/officeDocument/2006/relationships/image" Target="../media/image24.em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5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8.jpeg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7.emf"/><Relationship Id="rId3" Type="http://schemas.openxmlformats.org/officeDocument/2006/relationships/audio" Target="../media/audio3.wav"/><Relationship Id="rId7" Type="http://schemas.openxmlformats.org/officeDocument/2006/relationships/image" Target="../media/image33.emf"/><Relationship Id="rId12" Type="http://schemas.openxmlformats.org/officeDocument/2006/relationships/image" Target="../media/image36.emf"/><Relationship Id="rId17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11" Type="http://schemas.openxmlformats.org/officeDocument/2006/relationships/image" Target="../media/image15.emf"/><Relationship Id="rId5" Type="http://schemas.openxmlformats.org/officeDocument/2006/relationships/image" Target="../media/image31.emf"/><Relationship Id="rId15" Type="http://schemas.openxmlformats.org/officeDocument/2006/relationships/image" Target="../media/image39.emf"/><Relationship Id="rId10" Type="http://schemas.openxmlformats.org/officeDocument/2006/relationships/image" Target="../media/image14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Relationship Id="rId14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13" Type="http://schemas.openxmlformats.org/officeDocument/2006/relationships/image" Target="../media/image51.emf"/><Relationship Id="rId3" Type="http://schemas.openxmlformats.org/officeDocument/2006/relationships/audio" Target="../media/audio4.wav"/><Relationship Id="rId7" Type="http://schemas.openxmlformats.org/officeDocument/2006/relationships/image" Target="../media/image45.emf"/><Relationship Id="rId12" Type="http://schemas.openxmlformats.org/officeDocument/2006/relationships/image" Target="../media/image5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11" Type="http://schemas.openxmlformats.org/officeDocument/2006/relationships/image" Target="../media/image49.emf"/><Relationship Id="rId5" Type="http://schemas.openxmlformats.org/officeDocument/2006/relationships/image" Target="../media/image43.emf"/><Relationship Id="rId10" Type="http://schemas.openxmlformats.org/officeDocument/2006/relationships/image" Target="../media/image48.emf"/><Relationship Id="rId4" Type="http://schemas.openxmlformats.org/officeDocument/2006/relationships/image" Target="../media/image42.emf"/><Relationship Id="rId9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41.emf"/><Relationship Id="rId4" Type="http://schemas.openxmlformats.org/officeDocument/2006/relationships/image" Target="../media/image5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3C204AA-4A69-4AE9-B5AE-A6DFE7574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b="8254"/>
          <a:stretch/>
        </p:blipFill>
        <p:spPr>
          <a:xfrm>
            <a:off x="785464" y="742806"/>
            <a:ext cx="7573071" cy="417172"/>
          </a:xfrm>
          <a:prstGeom prst="rect">
            <a:avLst/>
          </a:prstGeom>
          <a:ln>
            <a:solidFill>
              <a:srgbClr val="00AEEF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98CE11-B0A5-473A-82BD-EA2CA1C4B5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1331640" y="1873126"/>
            <a:ext cx="5528036" cy="402407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A5ADF87-BF39-4E4B-A70E-61EAD8A00E7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AD86656-4834-4A9A-8B01-3F65FB25CCF4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5B81257-A172-4F7B-84F3-B805C25B6DCD}"/>
              </a:ext>
            </a:extLst>
          </p:cNvPr>
          <p:cNvSpPr/>
          <p:nvPr/>
        </p:nvSpPr>
        <p:spPr>
          <a:xfrm>
            <a:off x="2295458" y="2204864"/>
            <a:ext cx="3644694" cy="216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44B243C-6EB1-4B95-9A3E-7D2FCF1FA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563398"/>
            <a:ext cx="3039194" cy="50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3795"/>
      </p:ext>
    </p:extLst>
  </p:cSld>
  <p:clrMapOvr>
    <a:masterClrMapping/>
  </p:clrMapOvr>
  <p:transition spd="slow" advClick="0" advTm="30000">
    <p:wipe/>
    <p:sndAc>
      <p:stSnd>
        <p:snd r:embed="rId3" name="1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167</Words>
  <Application>Microsoft Office PowerPoint</Application>
  <PresentationFormat>Экран (4:3)</PresentationFormat>
  <Paragraphs>46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Arial Narrow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RePack by SPecialiST</cp:lastModifiedBy>
  <cp:revision>110</cp:revision>
  <dcterms:created xsi:type="dcterms:W3CDTF">2018-05-17T08:42:44Z</dcterms:created>
  <dcterms:modified xsi:type="dcterms:W3CDTF">2018-09-03T11:41:39Z</dcterms:modified>
</cp:coreProperties>
</file>