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4508C"/>
    <a:srgbClr val="96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25" d="100"/>
          <a:sy n="125" d="100"/>
        </p:scale>
        <p:origin x="10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D73D-1F41-45ED-9E7A-6D1BB3603B85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D397-759B-4CE8-BE97-5CF3B94E7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C8B3-8351-4F3D-B741-3B86FD3D5932}" type="datetime1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0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8C5-307A-4D18-AA44-4DAA87CC4F60}" type="datetime1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2EE1-B0A6-48A3-B029-5356925A552D}" type="datetime1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9144-914E-4ADC-ABE1-0A19BBD89D8E}" type="datetime1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6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5208-21FD-44ED-B075-70887F4E3798}" type="datetime1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0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CF3B-DC73-4763-B0CD-BDF5633D00E7}" type="datetime1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54-706C-4199-95FB-6A73E8E00066}" type="datetime1">
              <a:rPr lang="ru-RU" smtClean="0"/>
              <a:t>03.09.2018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2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A4C-6E37-416B-9A35-DF76784E0A71}" type="datetime1">
              <a:rPr lang="ru-RU" smtClean="0"/>
              <a:t>03.09.2018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7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7609-A1BC-463A-9619-CC1755EBED40}" type="datetime1">
              <a:rPr lang="ru-RU" smtClean="0"/>
              <a:t>03.09.2018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E513-E9AA-4952-B795-EB84C84C4C32}" type="datetime1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ED8C-FFDA-4508-9370-1C16F3A131F1}" type="datetime1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5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3A78-91E8-4841-9084-EFD3F4F2C4E3}" type="datetime1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audio" Target="../media/audio3.wav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audio" Target="../media/audio5.wav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5E41E4-6A77-449C-8C11-E78EEED2D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46" y="3035770"/>
            <a:ext cx="1011316" cy="941570"/>
          </a:xfrm>
          <a:prstGeom prst="rect">
            <a:avLst/>
          </a:prstGeom>
          <a:effectLst>
            <a:glow rad="12700">
              <a:schemeClr val="bg1">
                <a:alpha val="9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0FB4AF-DD6D-4FBA-9532-FC0019ADC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575C2C-1547-4BE8-921C-17F6D15A4864}"/>
              </a:ext>
            </a:extLst>
          </p:cNvPr>
          <p:cNvSpPr txBox="1"/>
          <p:nvPr/>
        </p:nvSpPr>
        <p:spPr>
          <a:xfrm>
            <a:off x="3077974" y="2684678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Тема урока: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Персональные данные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77CB4E4-4A12-4F77-A5D1-0A9789E1C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8" y="3331009"/>
            <a:ext cx="3349832" cy="33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1">
        <p:fade/>
        <p:sndAc>
          <p:stSnd>
            <p:snd r:embed="rId2" name="1.wav"/>
          </p:stSnd>
        </p:sndAc>
      </p:transition>
    </mc:Choice>
    <mc:Fallback xmlns="">
      <p:transition spd="med" advTm="13861">
        <p:fade/>
        <p:sndAc>
          <p:stSnd>
            <p:snd r:embed="rId7" name="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E1D787D-B767-44B1-A75C-2556C84BE720}"/>
              </a:ext>
            </a:extLst>
          </p:cNvPr>
          <p:cNvSpPr/>
          <p:nvPr/>
        </p:nvSpPr>
        <p:spPr>
          <a:xfrm>
            <a:off x="6064301" y="5256603"/>
            <a:ext cx="3518611" cy="619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575C2C-1547-4BE8-921C-17F6D15A4864}"/>
              </a:ext>
            </a:extLst>
          </p:cNvPr>
          <p:cNvSpPr txBox="1"/>
          <p:nvPr/>
        </p:nvSpPr>
        <p:spPr>
          <a:xfrm>
            <a:off x="2521606" y="293747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Чем занимается инспектор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E44A6A-B02A-47EB-BACA-4FAC12059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55" y="541325"/>
            <a:ext cx="6713864" cy="62844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11CACE-01F7-4807-8F7F-B5FAF399EBED}"/>
              </a:ext>
            </a:extLst>
          </p:cNvPr>
          <p:cNvSpPr/>
          <p:nvPr/>
        </p:nvSpPr>
        <p:spPr>
          <a:xfrm>
            <a:off x="3694218" y="1754640"/>
            <a:ext cx="136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РАССМАТРИВАЕТ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ЖАЛОБЫ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2BD332B-4130-4855-B14F-CAC7BA032A61}"/>
              </a:ext>
            </a:extLst>
          </p:cNvPr>
          <p:cNvSpPr/>
          <p:nvPr/>
        </p:nvSpPr>
        <p:spPr>
          <a:xfrm>
            <a:off x="1703031" y="1127449"/>
            <a:ext cx="136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ХОДИТ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D780ED2-37D2-4E92-A91C-C43C4B6B234E}"/>
              </a:ext>
            </a:extLst>
          </p:cNvPr>
          <p:cNvSpPr/>
          <p:nvPr/>
        </p:nvSpPr>
        <p:spPr>
          <a:xfrm>
            <a:off x="131684" y="3399260"/>
            <a:ext cx="1740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ВЕДЕТ РЕЕСТР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ОПЕРАТОРОВ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889CC27-0403-4952-9FEC-22F5FD5233A9}"/>
              </a:ext>
            </a:extLst>
          </p:cNvPr>
          <p:cNvSpPr/>
          <p:nvPr/>
        </p:nvSpPr>
        <p:spPr>
          <a:xfrm>
            <a:off x="2138788" y="5932384"/>
            <a:ext cx="174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ВЕДЕТ РЕЕСТР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БЛОКИРОВКИ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САЙТОВ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0AF3B79-46A0-4B75-B88F-260A95670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" y="3835066"/>
            <a:ext cx="779509" cy="7795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A4C7B0F-49EA-4EE0-8956-BA984B34F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717">
            <a:off x="1918029" y="1548229"/>
            <a:ext cx="911976" cy="9119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1384CFE-82F2-4113-891F-56BAC7E95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23" y="951263"/>
            <a:ext cx="829776" cy="829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3B6A985-4CC3-4003-9C7D-2F0F8D5FB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06" y="5127880"/>
            <a:ext cx="804504" cy="80450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5369DE53-240C-4EAA-9BC4-6D6D10E3617B}"/>
              </a:ext>
            </a:extLst>
          </p:cNvPr>
          <p:cNvGrpSpPr/>
          <p:nvPr/>
        </p:nvGrpSpPr>
        <p:grpSpPr>
          <a:xfrm>
            <a:off x="6331362" y="5286090"/>
            <a:ext cx="1374554" cy="568760"/>
            <a:chOff x="6715122" y="1092350"/>
            <a:chExt cx="2181538" cy="902673"/>
          </a:xfrm>
        </p:grpSpPr>
        <p:pic>
          <p:nvPicPr>
            <p:cNvPr id="27" name="Picture 9" descr="смайлик">
              <a:extLst>
                <a:ext uri="{FF2B5EF4-FFF2-40B4-BE49-F238E27FC236}">
                  <a16:creationId xmlns:a16="http://schemas.microsoft.com/office/drawing/2014/main" xmlns="" id="{4C4F46C3-754F-438B-96A8-BF3D0B31E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2" y="1166785"/>
              <a:ext cx="663758" cy="662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8" name="Picture 10" descr="смайлик1">
              <a:extLst>
                <a:ext uri="{FF2B5EF4-FFF2-40B4-BE49-F238E27FC236}">
                  <a16:creationId xmlns:a16="http://schemas.microsoft.com/office/drawing/2014/main" xmlns="" id="{D8258921-9BBA-46B4-986F-A2EE38A5E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874" y="1092350"/>
              <a:ext cx="1202751" cy="902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9" name="Picture 12" descr="смайлик2">
              <a:extLst>
                <a:ext uri="{FF2B5EF4-FFF2-40B4-BE49-F238E27FC236}">
                  <a16:creationId xmlns:a16="http://schemas.microsoft.com/office/drawing/2014/main" xmlns="" id="{A1E40F92-430F-46A4-B113-75433A9C1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3017" y="1166785"/>
              <a:ext cx="683643" cy="683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668E4E-C394-45F6-8FE4-F7816845F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34" y="1526853"/>
            <a:ext cx="3756043" cy="3756043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4E143EF8-CA0E-4BBF-B872-4CA706C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162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33">
        <p:fade/>
        <p:sndAc>
          <p:stSnd>
            <p:snd r:embed="rId2" name="2.wav"/>
          </p:stSnd>
        </p:sndAc>
      </p:transition>
    </mc:Choice>
    <mc:Fallback xmlns="">
      <p:transition spd="med" advTm="17333">
        <p:fade/>
        <p:sndAc>
          <p:stSnd>
            <p:snd r:embed="rId12" name="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575C2C-1547-4BE8-921C-17F6D15A4864}"/>
              </a:ext>
            </a:extLst>
          </p:cNvPr>
          <p:cNvSpPr txBox="1"/>
          <p:nvPr/>
        </p:nvSpPr>
        <p:spPr>
          <a:xfrm>
            <a:off x="1" y="2937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5B69B3B-7F1B-4ADF-A883-D86767ADA85C}"/>
              </a:ext>
            </a:extLst>
          </p:cNvPr>
          <p:cNvSpPr/>
          <p:nvPr/>
        </p:nvSpPr>
        <p:spPr>
          <a:xfrm>
            <a:off x="3566244" y="2580436"/>
            <a:ext cx="1697127" cy="1697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76115ACB-AF92-47B0-8C94-BD1EF03DDC9C}"/>
              </a:ext>
            </a:extLst>
          </p:cNvPr>
          <p:cNvGrpSpPr/>
          <p:nvPr/>
        </p:nvGrpSpPr>
        <p:grpSpPr>
          <a:xfrm>
            <a:off x="5353526" y="169530"/>
            <a:ext cx="3792563" cy="3792563"/>
            <a:chOff x="5353526" y="169530"/>
            <a:chExt cx="3792563" cy="379256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90C6F35-29AC-4BD3-921F-A4A8381F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309">
              <a:off x="5353526" y="169530"/>
              <a:ext cx="3792563" cy="3792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7F718678-2269-43ED-9074-4DFDEA9CC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830" y="370149"/>
              <a:ext cx="2408042" cy="240804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7CF06494-FEBF-4978-B886-5D36C5BDE54C}"/>
              </a:ext>
            </a:extLst>
          </p:cNvPr>
          <p:cNvGrpSpPr/>
          <p:nvPr/>
        </p:nvGrpSpPr>
        <p:grpSpPr>
          <a:xfrm>
            <a:off x="5168661" y="3164981"/>
            <a:ext cx="3719211" cy="3719211"/>
            <a:chOff x="5003243" y="3367168"/>
            <a:chExt cx="3719211" cy="371921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6F6CFD25-68AD-45FF-AE3F-B4754397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243" y="3367168"/>
              <a:ext cx="3719211" cy="37192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7FE5A5EB-8E97-433A-8D7E-D5831919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724" y="4077324"/>
              <a:ext cx="2336591" cy="233659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B7A4EB59-7EB1-44AC-9C08-C166D263A7AE}"/>
              </a:ext>
            </a:extLst>
          </p:cNvPr>
          <p:cNvGrpSpPr/>
          <p:nvPr/>
        </p:nvGrpSpPr>
        <p:grpSpPr>
          <a:xfrm>
            <a:off x="-141636" y="652718"/>
            <a:ext cx="3440621" cy="3440621"/>
            <a:chOff x="-141636" y="652718"/>
            <a:chExt cx="3440621" cy="3440621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3AA0AC6F-DA7D-477A-8C7C-CCE1AE74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5940" flipH="1">
              <a:off x="-141636" y="652718"/>
              <a:ext cx="3440621" cy="3440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5B21C016-BB9C-4ACB-8540-936105287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0" y="871785"/>
              <a:ext cx="2181501" cy="218150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128FCB54-F914-472D-B12C-221971DB9BC6}"/>
              </a:ext>
            </a:extLst>
          </p:cNvPr>
          <p:cNvGrpSpPr/>
          <p:nvPr/>
        </p:nvGrpSpPr>
        <p:grpSpPr>
          <a:xfrm>
            <a:off x="-19831" y="3154026"/>
            <a:ext cx="3549629" cy="3886946"/>
            <a:chOff x="-19831" y="3154026"/>
            <a:chExt cx="3549629" cy="388694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3E443BD-9046-47B5-8CCE-DD6B62C9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31" y="3154026"/>
              <a:ext cx="3549629" cy="3886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AFE644EA-A10D-46F3-B5E5-AFB2B404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89" y="3724246"/>
              <a:ext cx="2426257" cy="2426257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7FD0FA9-F0CF-43F8-8C9B-EB45AF68F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5" y="796271"/>
            <a:ext cx="4867031" cy="486703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283C1EF-88CE-424D-8613-B825C798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28">
        <p:fade/>
        <p:sndAc>
          <p:stSnd>
            <p:snd r:embed="rId2" name="3.wav"/>
          </p:stSnd>
        </p:sndAc>
      </p:transition>
    </mc:Choice>
    <mc:Fallback xmlns="">
      <p:transition spd="med" advTm="13228">
        <p:fade/>
        <p:sndAc>
          <p:stSnd>
            <p:snd r:embed="rId10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575C2C-1547-4BE8-921C-17F6D15A4864}"/>
              </a:ext>
            </a:extLst>
          </p:cNvPr>
          <p:cNvSpPr txBox="1"/>
          <p:nvPr/>
        </p:nvSpPr>
        <p:spPr>
          <a:xfrm>
            <a:off x="1" y="2937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A9350C-74CB-412C-8334-FAF8477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F8B1CE-55C6-4464-AD87-0DCA801DC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90"/>
            <a:ext cx="9144000" cy="5486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C13FB1-07B4-447C-AC42-70C8CB344794}"/>
              </a:ext>
            </a:extLst>
          </p:cNvPr>
          <p:cNvSpPr/>
          <p:nvPr/>
        </p:nvSpPr>
        <p:spPr>
          <a:xfrm>
            <a:off x="2098053" y="1910175"/>
            <a:ext cx="201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 ТЕБЯ ЗОВУТ?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25FC04-7430-4A92-A0B7-1364E48191FB}"/>
              </a:ext>
            </a:extLst>
          </p:cNvPr>
          <p:cNvSpPr/>
          <p:nvPr/>
        </p:nvSpPr>
        <p:spPr>
          <a:xfrm>
            <a:off x="2098053" y="5225967"/>
            <a:ext cx="201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КАКОГО ЧИСЛА У ТЕБЯ ДЕНЬ РОЖДЕНИЯ?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56B64F-7E09-4DF0-96EB-0D0C2712368B}"/>
              </a:ext>
            </a:extLst>
          </p:cNvPr>
          <p:cNvSpPr/>
          <p:nvPr/>
        </p:nvSpPr>
        <p:spPr>
          <a:xfrm>
            <a:off x="2098053" y="3607301"/>
            <a:ext cx="201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СКОЛЬКО ТЕБЕ ЛЕТ?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7A9D272-7ADB-4463-BCBF-8D09082C0E19}"/>
              </a:ext>
            </a:extLst>
          </p:cNvPr>
          <p:cNvSpPr/>
          <p:nvPr/>
        </p:nvSpPr>
        <p:spPr>
          <a:xfrm>
            <a:off x="5032859" y="1802453"/>
            <a:ext cx="201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КАКОЙ У ТЕБЯ НОМЕР ТЕЛЕФОНА?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11E7E22-D5D4-45B1-816F-BAEC9F1895B8}"/>
              </a:ext>
            </a:extLst>
          </p:cNvPr>
          <p:cNvSpPr/>
          <p:nvPr/>
        </p:nvSpPr>
        <p:spPr>
          <a:xfrm>
            <a:off x="5032859" y="3499580"/>
            <a:ext cx="2289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КАКОМ КЛАССЕ И КАКОЙ ШКОЛЕ ТЫ УЧИШЬСЯ?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EDAB2B4-BDB1-4EB8-AC64-36ED1A9F624B}"/>
              </a:ext>
            </a:extLst>
          </p:cNvPr>
          <p:cNvSpPr/>
          <p:nvPr/>
        </p:nvSpPr>
        <p:spPr>
          <a:xfrm>
            <a:off x="5032859" y="5333689"/>
            <a:ext cx="2289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ТЫ ЖИВЕШЬ?</a:t>
            </a:r>
          </a:p>
        </p:txBody>
      </p:sp>
    </p:spTree>
    <p:extLst>
      <p:ext uri="{BB962C8B-B14F-4D97-AF65-F5344CB8AC3E}">
        <p14:creationId xmlns:p14="http://schemas.microsoft.com/office/powerpoint/2010/main" val="9898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03">
        <p:fade/>
        <p:sndAc>
          <p:stSnd>
            <p:snd r:embed="rId2" name="4.wav"/>
          </p:stSnd>
        </p:sndAc>
      </p:transition>
    </mc:Choice>
    <mc:Fallback xmlns="">
      <p:transition spd="med" advTm="19203">
        <p:fade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A9350C-74CB-412C-8334-FAF8477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687AD8-963C-4C0A-AD45-BEA2722E7E92}"/>
              </a:ext>
            </a:extLst>
          </p:cNvPr>
          <p:cNvSpPr txBox="1"/>
          <p:nvPr/>
        </p:nvSpPr>
        <p:spPr>
          <a:xfrm>
            <a:off x="1" y="2937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3D6BD8A1-1778-45B1-8995-CDEFB7A51DD6}"/>
              </a:ext>
            </a:extLst>
          </p:cNvPr>
          <p:cNvGrpSpPr/>
          <p:nvPr/>
        </p:nvGrpSpPr>
        <p:grpSpPr>
          <a:xfrm>
            <a:off x="1230023" y="970386"/>
            <a:ext cx="2338920" cy="2021016"/>
            <a:chOff x="857250" y="1016658"/>
            <a:chExt cx="2338920" cy="202101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DC81C72D-29D8-4D5C-807D-9227E9BDE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1016658"/>
              <a:ext cx="1988820" cy="1988820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1611CC71-EF58-4F35-B76C-CABAC78DA676}"/>
                </a:ext>
              </a:extLst>
            </p:cNvPr>
            <p:cNvSpPr/>
            <p:nvPr/>
          </p:nvSpPr>
          <p:spPr>
            <a:xfrm rot="19869150">
              <a:off x="1479033" y="2668342"/>
              <a:ext cx="1717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ФАМИЛИЯ, ИМЯ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F91CA7-798C-4625-BC84-80484CCF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14" y="2257871"/>
            <a:ext cx="2807176" cy="2807176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2312E96F-77A1-461E-8082-4D736B803225}"/>
              </a:ext>
            </a:extLst>
          </p:cNvPr>
          <p:cNvGrpSpPr/>
          <p:nvPr/>
        </p:nvGrpSpPr>
        <p:grpSpPr>
          <a:xfrm>
            <a:off x="1639850" y="4671502"/>
            <a:ext cx="2141048" cy="1531441"/>
            <a:chOff x="568406" y="3911554"/>
            <a:chExt cx="2141048" cy="153144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2A19E1E3-7BAD-4C76-BECD-F0DC53800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6" t="15472" r="4560" b="14256"/>
            <a:stretch/>
          </p:blipFill>
          <p:spPr>
            <a:xfrm rot="1598997">
              <a:off x="1041874" y="3911554"/>
              <a:ext cx="1667580" cy="12840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4EB9F43-D444-4746-A868-E53B8ADCE7A5}"/>
                </a:ext>
              </a:extLst>
            </p:cNvPr>
            <p:cNvSpPr/>
            <p:nvPr/>
          </p:nvSpPr>
          <p:spPr>
            <a:xfrm rot="1586604">
              <a:off x="568406" y="5073663"/>
              <a:ext cx="1875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ДАТА РОЖДЕНИЯ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547EFD7E-0054-48B5-AEF8-B06DF55F50B6}"/>
              </a:ext>
            </a:extLst>
          </p:cNvPr>
          <p:cNvGrpSpPr/>
          <p:nvPr/>
        </p:nvGrpSpPr>
        <p:grpSpPr>
          <a:xfrm>
            <a:off x="4332588" y="864084"/>
            <a:ext cx="2125362" cy="1532139"/>
            <a:chOff x="4327336" y="830185"/>
            <a:chExt cx="2125362" cy="153213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6B285615-2C6D-49BE-914F-B3A37C1E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5169616" y="830185"/>
              <a:ext cx="1283082" cy="1283082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642FC18D-BB5D-43EE-AC92-58F9CCCE001C}"/>
                </a:ext>
              </a:extLst>
            </p:cNvPr>
            <p:cNvSpPr/>
            <p:nvPr/>
          </p:nvSpPr>
          <p:spPr>
            <a:xfrm rot="1846843">
              <a:off x="4327336" y="1992992"/>
              <a:ext cx="2015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НОМЕР ТЕЛЕФОНА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A8726AD8-5DAC-4D3A-B7BC-2CAA4476709F}"/>
              </a:ext>
            </a:extLst>
          </p:cNvPr>
          <p:cNvGrpSpPr/>
          <p:nvPr/>
        </p:nvGrpSpPr>
        <p:grpSpPr>
          <a:xfrm>
            <a:off x="6249261" y="1762788"/>
            <a:ext cx="2606804" cy="1866116"/>
            <a:chOff x="6103766" y="1660785"/>
            <a:chExt cx="2606804" cy="186611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8A4DB0F-0D44-4CFD-850B-E74B838E6114}"/>
                </a:ext>
              </a:extLst>
            </p:cNvPr>
            <p:cNvSpPr/>
            <p:nvPr/>
          </p:nvSpPr>
          <p:spPr>
            <a:xfrm>
              <a:off x="6103766" y="3157569"/>
              <a:ext cx="2606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НОМЕР ШКОЛЫ, КЛАССА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7476BBB0-1DC0-43D3-A712-8311831B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236" y="1660785"/>
              <a:ext cx="1697864" cy="1697864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6651009-39CB-4A2F-B179-873FC322D6C4}"/>
              </a:ext>
            </a:extLst>
          </p:cNvPr>
          <p:cNvGrpSpPr/>
          <p:nvPr/>
        </p:nvGrpSpPr>
        <p:grpSpPr>
          <a:xfrm>
            <a:off x="5566892" y="3839075"/>
            <a:ext cx="2073003" cy="1906976"/>
            <a:chOff x="5848934" y="3688530"/>
            <a:chExt cx="2073003" cy="190697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E4050E4-21A9-4BC4-B59C-19908027BE67}"/>
                </a:ext>
              </a:extLst>
            </p:cNvPr>
            <p:cNvSpPr/>
            <p:nvPr/>
          </p:nvSpPr>
          <p:spPr>
            <a:xfrm>
              <a:off x="5848934" y="5226174"/>
              <a:ext cx="2073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ДОМАШНИЙ АДРЕС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64ED6775-ED91-4B8A-B5E2-6B91C6952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943" y="3688530"/>
              <a:ext cx="1611184" cy="161118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38B0500-93B7-45E6-B26E-DE30A18BABEE}"/>
              </a:ext>
            </a:extLst>
          </p:cNvPr>
          <p:cNvGrpSpPr/>
          <p:nvPr/>
        </p:nvGrpSpPr>
        <p:grpSpPr>
          <a:xfrm>
            <a:off x="2846070" y="2253209"/>
            <a:ext cx="3172634" cy="2807176"/>
            <a:chOff x="2846070" y="2257871"/>
            <a:chExt cx="3172634" cy="280717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620BF511-58C1-4BCF-8222-E9C262A1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914" y="2257871"/>
              <a:ext cx="2807176" cy="2807176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77A9D272-7ADB-4463-BCBF-8D09082C0E19}"/>
                </a:ext>
              </a:extLst>
            </p:cNvPr>
            <p:cNvSpPr/>
            <p:nvPr/>
          </p:nvSpPr>
          <p:spPr>
            <a:xfrm>
              <a:off x="2846070" y="3281407"/>
              <a:ext cx="3172634" cy="1077218"/>
            </a:xfrm>
            <a:prstGeom prst="rect">
              <a:avLst/>
            </a:prstGeom>
            <a:effectLst>
              <a:glow rad="19050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Narrow" panose="020B0606020202030204" pitchFamily="34" charset="0"/>
                </a:rPr>
                <a:t>ПЕРСОНАЛЬНЫЕ </a:t>
              </a:r>
            </a:p>
            <a:p>
              <a:pPr algn="ctr"/>
              <a:r>
                <a:rPr lang="ru-RU" sz="32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Narrow" panose="020B0606020202030204" pitchFamily="34" charset="0"/>
                </a:rPr>
                <a:t>ДАННЫЕ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80E3DA3-CF53-4EFB-AF1A-AF965CC7C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r="11906"/>
          <a:stretch/>
        </p:blipFill>
        <p:spPr>
          <a:xfrm>
            <a:off x="-27100" y="3951185"/>
            <a:ext cx="1673417" cy="25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00">
        <p:fade/>
        <p:sndAc>
          <p:stSnd>
            <p:snd r:embed="rId2" name="5.wav"/>
          </p:stSnd>
        </p:sndAc>
      </p:transition>
    </mc:Choice>
    <mc:Fallback xmlns="">
      <p:transition spd="med" advTm="14200">
        <p:fade/>
        <p:sndAc>
          <p:stSnd>
            <p:snd r:embed="rId10" name="5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1855</TotalTime>
  <Words>83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Курбатов</dc:creator>
  <cp:lastModifiedBy>RePack by SPecialiST</cp:lastModifiedBy>
  <cp:revision>107</cp:revision>
  <dcterms:created xsi:type="dcterms:W3CDTF">2018-05-24T10:32:45Z</dcterms:created>
  <dcterms:modified xsi:type="dcterms:W3CDTF">2018-09-03T11:38:40Z</dcterms:modified>
</cp:coreProperties>
</file>